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532" r:id="rId3"/>
    <p:sldId id="533" r:id="rId4"/>
    <p:sldId id="540" r:id="rId5"/>
    <p:sldId id="537" r:id="rId6"/>
    <p:sldId id="539" r:id="rId7"/>
    <p:sldId id="544" r:id="rId8"/>
    <p:sldId id="547" r:id="rId9"/>
    <p:sldId id="548" r:id="rId10"/>
    <p:sldId id="550" r:id="rId11"/>
    <p:sldId id="542" r:id="rId12"/>
    <p:sldId id="545" r:id="rId13"/>
    <p:sldId id="546" r:id="rId14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EBEF0"/>
    <a:srgbClr val="990099"/>
    <a:srgbClr val="003366"/>
    <a:srgbClr val="FF0000"/>
    <a:srgbClr val="DDDDDD"/>
    <a:srgbClr val="C0C0C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265" autoAdjust="0"/>
    <p:restoredTop sz="90000" autoAdjust="0"/>
  </p:normalViewPr>
  <p:slideViewPr>
    <p:cSldViewPr>
      <p:cViewPr>
        <p:scale>
          <a:sx n="74" d="100"/>
          <a:sy n="74" d="100"/>
        </p:scale>
        <p:origin x="-3600" y="-1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1650" y="-222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13613-A1AB-4770-A5C6-5F95292EF6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E6F8A2-A650-4CE6-83A2-3914D0A364A2}">
      <dgm:prSet/>
      <dgm:spPr/>
      <dgm:t>
        <a:bodyPr/>
        <a:lstStyle/>
        <a:p>
          <a:pPr rtl="0"/>
          <a:r>
            <a:rPr lang="nl-NL" b="1" smtClean="0">
              <a:solidFill>
                <a:schemeClr val="tx1"/>
              </a:solidFill>
            </a:rPr>
            <a:t>IPS</a:t>
          </a:r>
          <a:endParaRPr lang="nl-NL">
            <a:solidFill>
              <a:schemeClr val="tx1"/>
            </a:solidFill>
          </a:endParaRPr>
        </a:p>
      </dgm:t>
    </dgm:pt>
    <dgm:pt modelId="{89365EBE-5A8A-4875-BFE1-529952B8D4A7}" type="parTrans" cxnId="{356C36CA-5DEB-4D08-A256-6407EC815945}">
      <dgm:prSet/>
      <dgm:spPr/>
      <dgm:t>
        <a:bodyPr/>
        <a:lstStyle/>
        <a:p>
          <a:endParaRPr lang="nl-NL"/>
        </a:p>
      </dgm:t>
    </dgm:pt>
    <dgm:pt modelId="{2A0D3B73-FF12-4FDF-892E-FD58177AF1B3}" type="sibTrans" cxnId="{356C36CA-5DEB-4D08-A256-6407EC815945}">
      <dgm:prSet/>
      <dgm:spPr/>
      <dgm:t>
        <a:bodyPr/>
        <a:lstStyle/>
        <a:p>
          <a:endParaRPr lang="nl-NL"/>
        </a:p>
      </dgm:t>
    </dgm:pt>
    <dgm:pt modelId="{CD6E70C4-A50B-4DEB-AF99-9F131088526E}">
      <dgm:prSet/>
      <dgm:spPr/>
      <dgm:t>
        <a:bodyPr/>
        <a:lstStyle/>
        <a:p>
          <a:pPr rtl="0"/>
          <a:r>
            <a:rPr lang="nl-NL" b="1" dirty="0" smtClean="0">
              <a:solidFill>
                <a:schemeClr val="tx1"/>
              </a:solidFill>
            </a:rPr>
            <a:t>ACT</a:t>
          </a:r>
          <a:endParaRPr lang="nl-NL" dirty="0">
            <a:solidFill>
              <a:schemeClr val="tx1"/>
            </a:solidFill>
          </a:endParaRPr>
        </a:p>
      </dgm:t>
    </dgm:pt>
    <dgm:pt modelId="{092D924A-B263-4075-8621-212D658029FA}" type="parTrans" cxnId="{CB293C19-834D-45C4-8B4B-AC65C06EEB62}">
      <dgm:prSet/>
      <dgm:spPr/>
      <dgm:t>
        <a:bodyPr/>
        <a:lstStyle/>
        <a:p>
          <a:endParaRPr lang="nl-NL"/>
        </a:p>
      </dgm:t>
    </dgm:pt>
    <dgm:pt modelId="{AB8C5802-0D46-4AA1-A31B-1BFBBF574B0D}" type="sibTrans" cxnId="{CB293C19-834D-45C4-8B4B-AC65C06EEB62}">
      <dgm:prSet/>
      <dgm:spPr/>
      <dgm:t>
        <a:bodyPr/>
        <a:lstStyle/>
        <a:p>
          <a:endParaRPr lang="nl-NL"/>
        </a:p>
      </dgm:t>
    </dgm:pt>
    <dgm:pt modelId="{975E0E87-6AD2-4F34-9296-860FEF43C54C}">
      <dgm:prSet/>
      <dgm:spPr/>
      <dgm:t>
        <a:bodyPr/>
        <a:lstStyle/>
        <a:p>
          <a:pPr rtl="0"/>
          <a:r>
            <a:rPr lang="nl-NL" b="1" dirty="0" smtClean="0">
              <a:solidFill>
                <a:schemeClr val="tx1"/>
              </a:solidFill>
            </a:rPr>
            <a:t>IDDT</a:t>
          </a:r>
          <a:endParaRPr lang="nl-NL" dirty="0">
            <a:solidFill>
              <a:schemeClr val="tx1"/>
            </a:solidFill>
          </a:endParaRPr>
        </a:p>
      </dgm:t>
    </dgm:pt>
    <dgm:pt modelId="{A9598374-8A20-4BEC-8855-3168AE81329E}" type="parTrans" cxnId="{42A00B01-2E87-4431-865A-BD8CD1E6D525}">
      <dgm:prSet/>
      <dgm:spPr/>
      <dgm:t>
        <a:bodyPr/>
        <a:lstStyle/>
        <a:p>
          <a:endParaRPr lang="nl-NL"/>
        </a:p>
      </dgm:t>
    </dgm:pt>
    <dgm:pt modelId="{989E0B21-CD21-4344-BEE4-A28057961079}" type="sibTrans" cxnId="{42A00B01-2E87-4431-865A-BD8CD1E6D525}">
      <dgm:prSet/>
      <dgm:spPr/>
      <dgm:t>
        <a:bodyPr/>
        <a:lstStyle/>
        <a:p>
          <a:endParaRPr lang="nl-NL"/>
        </a:p>
      </dgm:t>
    </dgm:pt>
    <dgm:pt modelId="{5682932A-1E2D-4CEA-B7D8-3D963766EF26}">
      <dgm:prSet/>
      <dgm:spPr/>
      <dgm:t>
        <a:bodyPr/>
        <a:lstStyle/>
        <a:p>
          <a:pPr rtl="0"/>
          <a:r>
            <a:rPr lang="nl-NL" b="1" dirty="0" smtClean="0">
              <a:solidFill>
                <a:schemeClr val="tx1"/>
              </a:solidFill>
            </a:rPr>
            <a:t>(IMR)</a:t>
          </a:r>
          <a:endParaRPr lang="nl-NL" dirty="0">
            <a:solidFill>
              <a:schemeClr val="tx1"/>
            </a:solidFill>
          </a:endParaRPr>
        </a:p>
      </dgm:t>
    </dgm:pt>
    <dgm:pt modelId="{6637AE5B-9C2E-4AB5-BD4C-665EFCA130D2}" type="parTrans" cxnId="{95006BE6-61C8-43F8-8CB5-0AE1BFEB9F87}">
      <dgm:prSet/>
      <dgm:spPr/>
      <dgm:t>
        <a:bodyPr/>
        <a:lstStyle/>
        <a:p>
          <a:endParaRPr lang="nl-NL"/>
        </a:p>
      </dgm:t>
    </dgm:pt>
    <dgm:pt modelId="{CE80EB57-7814-48B6-848B-7E837EE9CA68}" type="sibTrans" cxnId="{95006BE6-61C8-43F8-8CB5-0AE1BFEB9F87}">
      <dgm:prSet/>
      <dgm:spPr/>
      <dgm:t>
        <a:bodyPr/>
        <a:lstStyle/>
        <a:p>
          <a:endParaRPr lang="nl-NL"/>
        </a:p>
      </dgm:t>
    </dgm:pt>
    <dgm:pt modelId="{BD36FD6B-88D9-43A6-A760-C18DF903D75E}" type="pres">
      <dgm:prSet presAssocID="{14213613-A1AB-4770-A5C6-5F95292EF6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EB49E054-1353-4319-81EE-DED73EB83528}" type="pres">
      <dgm:prSet presAssocID="{A9E6F8A2-A650-4CE6-83A2-3914D0A364A2}" presName="composite" presStyleCnt="0"/>
      <dgm:spPr/>
    </dgm:pt>
    <dgm:pt modelId="{73F71E3A-F9EF-41C3-85C8-A92BA21A9C4D}" type="pres">
      <dgm:prSet presAssocID="{A9E6F8A2-A650-4CE6-83A2-3914D0A364A2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9A96BC-4C05-4832-AF15-FAE1AFF425B6}" type="pres">
      <dgm:prSet presAssocID="{A9E6F8A2-A650-4CE6-83A2-3914D0A364A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5E817F4-48FB-45AD-931D-82C83B64293C}" type="pres">
      <dgm:prSet presAssocID="{A9E6F8A2-A650-4CE6-83A2-3914D0A364A2}" presName="BalanceSpacing" presStyleCnt="0"/>
      <dgm:spPr/>
    </dgm:pt>
    <dgm:pt modelId="{55B28028-AD60-471D-AE1E-A218F8102D01}" type="pres">
      <dgm:prSet presAssocID="{A9E6F8A2-A650-4CE6-83A2-3914D0A364A2}" presName="BalanceSpacing1" presStyleCnt="0"/>
      <dgm:spPr/>
    </dgm:pt>
    <dgm:pt modelId="{CD420DCF-CF9C-4D62-8E5E-CCBE4D4985DF}" type="pres">
      <dgm:prSet presAssocID="{2A0D3B73-FF12-4FDF-892E-FD58177AF1B3}" presName="Accent1Text" presStyleLbl="node1" presStyleIdx="1" presStyleCnt="8"/>
      <dgm:spPr/>
      <dgm:t>
        <a:bodyPr/>
        <a:lstStyle/>
        <a:p>
          <a:endParaRPr lang="nl-NL"/>
        </a:p>
      </dgm:t>
    </dgm:pt>
    <dgm:pt modelId="{C18C301D-B2E7-41AD-84A8-C2EBD42EB560}" type="pres">
      <dgm:prSet presAssocID="{2A0D3B73-FF12-4FDF-892E-FD58177AF1B3}" presName="spaceBetweenRectangles" presStyleCnt="0"/>
      <dgm:spPr/>
    </dgm:pt>
    <dgm:pt modelId="{6EA2BD09-1132-40E1-8E2F-1FAC5BB8E5C7}" type="pres">
      <dgm:prSet presAssocID="{CD6E70C4-A50B-4DEB-AF99-9F131088526E}" presName="composite" presStyleCnt="0"/>
      <dgm:spPr/>
    </dgm:pt>
    <dgm:pt modelId="{FC02CB06-FDC4-4D90-B401-D9EF7AFB4132}" type="pres">
      <dgm:prSet presAssocID="{CD6E70C4-A50B-4DEB-AF99-9F131088526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511299-0F71-4260-8CB9-7046359FC0F4}" type="pres">
      <dgm:prSet presAssocID="{CD6E70C4-A50B-4DEB-AF99-9F131088526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3BE7802-8D58-4058-9D4F-553CE1307226}" type="pres">
      <dgm:prSet presAssocID="{CD6E70C4-A50B-4DEB-AF99-9F131088526E}" presName="BalanceSpacing" presStyleCnt="0"/>
      <dgm:spPr/>
    </dgm:pt>
    <dgm:pt modelId="{2350CF8F-26E4-4BB0-8B5B-DA05874A5155}" type="pres">
      <dgm:prSet presAssocID="{CD6E70C4-A50B-4DEB-AF99-9F131088526E}" presName="BalanceSpacing1" presStyleCnt="0"/>
      <dgm:spPr/>
    </dgm:pt>
    <dgm:pt modelId="{5FE60B66-D99F-4D38-B9AA-E62007F63CB6}" type="pres">
      <dgm:prSet presAssocID="{AB8C5802-0D46-4AA1-A31B-1BFBBF574B0D}" presName="Accent1Text" presStyleLbl="node1" presStyleIdx="3" presStyleCnt="8"/>
      <dgm:spPr/>
      <dgm:t>
        <a:bodyPr/>
        <a:lstStyle/>
        <a:p>
          <a:endParaRPr lang="nl-NL"/>
        </a:p>
      </dgm:t>
    </dgm:pt>
    <dgm:pt modelId="{341EDF5E-E9FE-4767-A46C-0F9F1F278979}" type="pres">
      <dgm:prSet presAssocID="{AB8C5802-0D46-4AA1-A31B-1BFBBF574B0D}" presName="spaceBetweenRectangles" presStyleCnt="0"/>
      <dgm:spPr/>
    </dgm:pt>
    <dgm:pt modelId="{87991632-01A1-4BC3-B941-671E39B0192C}" type="pres">
      <dgm:prSet presAssocID="{975E0E87-6AD2-4F34-9296-860FEF43C54C}" presName="composite" presStyleCnt="0"/>
      <dgm:spPr/>
    </dgm:pt>
    <dgm:pt modelId="{4229B95C-1C8A-4A7E-8CBD-5316B62EFC58}" type="pres">
      <dgm:prSet presAssocID="{975E0E87-6AD2-4F34-9296-860FEF43C54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98E895-6585-4474-94D2-2EA426CE5420}" type="pres">
      <dgm:prSet presAssocID="{975E0E87-6AD2-4F34-9296-860FEF43C54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047298-6A29-43EA-8A93-C2CAAED553A3}" type="pres">
      <dgm:prSet presAssocID="{975E0E87-6AD2-4F34-9296-860FEF43C54C}" presName="BalanceSpacing" presStyleCnt="0"/>
      <dgm:spPr/>
    </dgm:pt>
    <dgm:pt modelId="{657A3415-F830-49F6-92CD-06FE25A07733}" type="pres">
      <dgm:prSet presAssocID="{975E0E87-6AD2-4F34-9296-860FEF43C54C}" presName="BalanceSpacing1" presStyleCnt="0"/>
      <dgm:spPr/>
    </dgm:pt>
    <dgm:pt modelId="{218A4BBA-B511-42B7-A8E1-4D066A298576}" type="pres">
      <dgm:prSet presAssocID="{989E0B21-CD21-4344-BEE4-A28057961079}" presName="Accent1Text" presStyleLbl="node1" presStyleIdx="5" presStyleCnt="8"/>
      <dgm:spPr/>
      <dgm:t>
        <a:bodyPr/>
        <a:lstStyle/>
        <a:p>
          <a:endParaRPr lang="nl-NL"/>
        </a:p>
      </dgm:t>
    </dgm:pt>
    <dgm:pt modelId="{38BBB903-C54F-47A1-8334-C5EAD749C368}" type="pres">
      <dgm:prSet presAssocID="{989E0B21-CD21-4344-BEE4-A28057961079}" presName="spaceBetweenRectangles" presStyleCnt="0"/>
      <dgm:spPr/>
    </dgm:pt>
    <dgm:pt modelId="{C0B6F36F-3D7B-48C4-94EA-FE3D6EE2E048}" type="pres">
      <dgm:prSet presAssocID="{5682932A-1E2D-4CEA-B7D8-3D963766EF26}" presName="composite" presStyleCnt="0"/>
      <dgm:spPr/>
    </dgm:pt>
    <dgm:pt modelId="{A848D86E-04C4-48DF-B0CC-9A5AE07F905F}" type="pres">
      <dgm:prSet presAssocID="{5682932A-1E2D-4CEA-B7D8-3D963766EF26}" presName="Parent1" presStyleLbl="node1" presStyleIdx="6" presStyleCnt="8" custLinFactNeighborX="6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601B1C-84B3-4A3F-8276-DF0D94B008FA}" type="pres">
      <dgm:prSet presAssocID="{5682932A-1E2D-4CEA-B7D8-3D963766EF2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EAC380B-83EC-4D40-86CB-026A6E9CCAB7}" type="pres">
      <dgm:prSet presAssocID="{5682932A-1E2D-4CEA-B7D8-3D963766EF26}" presName="BalanceSpacing" presStyleCnt="0"/>
      <dgm:spPr/>
    </dgm:pt>
    <dgm:pt modelId="{66BD8283-0517-40BC-B842-0C6B576B487E}" type="pres">
      <dgm:prSet presAssocID="{5682932A-1E2D-4CEA-B7D8-3D963766EF26}" presName="BalanceSpacing1" presStyleCnt="0"/>
      <dgm:spPr/>
    </dgm:pt>
    <dgm:pt modelId="{89A0DB99-7031-4ADB-BA06-C556A561F1EC}" type="pres">
      <dgm:prSet presAssocID="{CE80EB57-7814-48B6-848B-7E837EE9CA68}" presName="Accent1Text" presStyleLbl="node1" presStyleIdx="7" presStyleCnt="8"/>
      <dgm:spPr/>
      <dgm:t>
        <a:bodyPr/>
        <a:lstStyle/>
        <a:p>
          <a:endParaRPr lang="nl-NL"/>
        </a:p>
      </dgm:t>
    </dgm:pt>
  </dgm:ptLst>
  <dgm:cxnLst>
    <dgm:cxn modelId="{358E1642-FAFE-4C93-A341-F3B8C4A92350}" type="presOf" srcId="{5682932A-1E2D-4CEA-B7D8-3D963766EF26}" destId="{A848D86E-04C4-48DF-B0CC-9A5AE07F905F}" srcOrd="0" destOrd="0" presId="urn:microsoft.com/office/officeart/2008/layout/AlternatingHexagons"/>
    <dgm:cxn modelId="{356C36CA-5DEB-4D08-A256-6407EC815945}" srcId="{14213613-A1AB-4770-A5C6-5F95292EF69E}" destId="{A9E6F8A2-A650-4CE6-83A2-3914D0A364A2}" srcOrd="0" destOrd="0" parTransId="{89365EBE-5A8A-4875-BFE1-529952B8D4A7}" sibTransId="{2A0D3B73-FF12-4FDF-892E-FD58177AF1B3}"/>
    <dgm:cxn modelId="{CABDC7C9-FB72-483F-A253-E891BB18C3D2}" type="presOf" srcId="{2A0D3B73-FF12-4FDF-892E-FD58177AF1B3}" destId="{CD420DCF-CF9C-4D62-8E5E-CCBE4D4985DF}" srcOrd="0" destOrd="0" presId="urn:microsoft.com/office/officeart/2008/layout/AlternatingHexagons"/>
    <dgm:cxn modelId="{6F3D5DE5-A9CC-42CA-B48E-5334B4B6637B}" type="presOf" srcId="{AB8C5802-0D46-4AA1-A31B-1BFBBF574B0D}" destId="{5FE60B66-D99F-4D38-B9AA-E62007F63CB6}" srcOrd="0" destOrd="0" presId="urn:microsoft.com/office/officeart/2008/layout/AlternatingHexagons"/>
    <dgm:cxn modelId="{5E261DF5-242A-42D1-9D4C-A29AA617C2E0}" type="presOf" srcId="{975E0E87-6AD2-4F34-9296-860FEF43C54C}" destId="{4229B95C-1C8A-4A7E-8CBD-5316B62EFC58}" srcOrd="0" destOrd="0" presId="urn:microsoft.com/office/officeart/2008/layout/AlternatingHexagons"/>
    <dgm:cxn modelId="{CB293C19-834D-45C4-8B4B-AC65C06EEB62}" srcId="{14213613-A1AB-4770-A5C6-5F95292EF69E}" destId="{CD6E70C4-A50B-4DEB-AF99-9F131088526E}" srcOrd="1" destOrd="0" parTransId="{092D924A-B263-4075-8621-212D658029FA}" sibTransId="{AB8C5802-0D46-4AA1-A31B-1BFBBF574B0D}"/>
    <dgm:cxn modelId="{A0039510-67BE-4FC4-B713-9CD174D01481}" type="presOf" srcId="{CD6E70C4-A50B-4DEB-AF99-9F131088526E}" destId="{FC02CB06-FDC4-4D90-B401-D9EF7AFB4132}" srcOrd="0" destOrd="0" presId="urn:microsoft.com/office/officeart/2008/layout/AlternatingHexagons"/>
    <dgm:cxn modelId="{D8796328-CDBE-4A9F-A9BB-492A4E787AB8}" type="presOf" srcId="{14213613-A1AB-4770-A5C6-5F95292EF69E}" destId="{BD36FD6B-88D9-43A6-A760-C18DF903D75E}" srcOrd="0" destOrd="0" presId="urn:microsoft.com/office/officeart/2008/layout/AlternatingHexagons"/>
    <dgm:cxn modelId="{8A012492-CA1A-447A-BA15-B2A659E682E3}" type="presOf" srcId="{CE80EB57-7814-48B6-848B-7E837EE9CA68}" destId="{89A0DB99-7031-4ADB-BA06-C556A561F1EC}" srcOrd="0" destOrd="0" presId="urn:microsoft.com/office/officeart/2008/layout/AlternatingHexagons"/>
    <dgm:cxn modelId="{33D5E9B4-CDCA-47D5-9A96-50E95975B4C8}" type="presOf" srcId="{A9E6F8A2-A650-4CE6-83A2-3914D0A364A2}" destId="{73F71E3A-F9EF-41C3-85C8-A92BA21A9C4D}" srcOrd="0" destOrd="0" presId="urn:microsoft.com/office/officeart/2008/layout/AlternatingHexagons"/>
    <dgm:cxn modelId="{42A00B01-2E87-4431-865A-BD8CD1E6D525}" srcId="{14213613-A1AB-4770-A5C6-5F95292EF69E}" destId="{975E0E87-6AD2-4F34-9296-860FEF43C54C}" srcOrd="2" destOrd="0" parTransId="{A9598374-8A20-4BEC-8855-3168AE81329E}" sibTransId="{989E0B21-CD21-4344-BEE4-A28057961079}"/>
    <dgm:cxn modelId="{4E268531-8304-456F-8B4E-717DE8E9E810}" type="presOf" srcId="{989E0B21-CD21-4344-BEE4-A28057961079}" destId="{218A4BBA-B511-42B7-A8E1-4D066A298576}" srcOrd="0" destOrd="0" presId="urn:microsoft.com/office/officeart/2008/layout/AlternatingHexagons"/>
    <dgm:cxn modelId="{95006BE6-61C8-43F8-8CB5-0AE1BFEB9F87}" srcId="{14213613-A1AB-4770-A5C6-5F95292EF69E}" destId="{5682932A-1E2D-4CEA-B7D8-3D963766EF26}" srcOrd="3" destOrd="0" parTransId="{6637AE5B-9C2E-4AB5-BD4C-665EFCA130D2}" sibTransId="{CE80EB57-7814-48B6-848B-7E837EE9CA68}"/>
    <dgm:cxn modelId="{9E728E15-BD6F-4526-9310-611C2E6FB622}" type="presParOf" srcId="{BD36FD6B-88D9-43A6-A760-C18DF903D75E}" destId="{EB49E054-1353-4319-81EE-DED73EB83528}" srcOrd="0" destOrd="0" presId="urn:microsoft.com/office/officeart/2008/layout/AlternatingHexagons"/>
    <dgm:cxn modelId="{258BB1F4-59EF-42CA-9F46-5CEB83CC4659}" type="presParOf" srcId="{EB49E054-1353-4319-81EE-DED73EB83528}" destId="{73F71E3A-F9EF-41C3-85C8-A92BA21A9C4D}" srcOrd="0" destOrd="0" presId="urn:microsoft.com/office/officeart/2008/layout/AlternatingHexagons"/>
    <dgm:cxn modelId="{5B3E871F-35B7-4907-9437-2D8F9F4B9EBC}" type="presParOf" srcId="{EB49E054-1353-4319-81EE-DED73EB83528}" destId="{B29A96BC-4C05-4832-AF15-FAE1AFF425B6}" srcOrd="1" destOrd="0" presId="urn:microsoft.com/office/officeart/2008/layout/AlternatingHexagons"/>
    <dgm:cxn modelId="{6E7904C8-6D6E-45B9-AD83-682AA96D5CFA}" type="presParOf" srcId="{EB49E054-1353-4319-81EE-DED73EB83528}" destId="{C5E817F4-48FB-45AD-931D-82C83B64293C}" srcOrd="2" destOrd="0" presId="urn:microsoft.com/office/officeart/2008/layout/AlternatingHexagons"/>
    <dgm:cxn modelId="{F6133BBE-7EF3-4FDB-B198-E6C607380823}" type="presParOf" srcId="{EB49E054-1353-4319-81EE-DED73EB83528}" destId="{55B28028-AD60-471D-AE1E-A218F8102D01}" srcOrd="3" destOrd="0" presId="urn:microsoft.com/office/officeart/2008/layout/AlternatingHexagons"/>
    <dgm:cxn modelId="{038B4189-AF30-4CEA-9DE1-0ACB8B1FC00D}" type="presParOf" srcId="{EB49E054-1353-4319-81EE-DED73EB83528}" destId="{CD420DCF-CF9C-4D62-8E5E-CCBE4D4985DF}" srcOrd="4" destOrd="0" presId="urn:microsoft.com/office/officeart/2008/layout/AlternatingHexagons"/>
    <dgm:cxn modelId="{A84324A2-E1EB-42C7-ACBE-E5C16AA5F45C}" type="presParOf" srcId="{BD36FD6B-88D9-43A6-A760-C18DF903D75E}" destId="{C18C301D-B2E7-41AD-84A8-C2EBD42EB560}" srcOrd="1" destOrd="0" presId="urn:microsoft.com/office/officeart/2008/layout/AlternatingHexagons"/>
    <dgm:cxn modelId="{FBFDADA9-1555-4D95-8C18-4FAAEF7B18ED}" type="presParOf" srcId="{BD36FD6B-88D9-43A6-A760-C18DF903D75E}" destId="{6EA2BD09-1132-40E1-8E2F-1FAC5BB8E5C7}" srcOrd="2" destOrd="0" presId="urn:microsoft.com/office/officeart/2008/layout/AlternatingHexagons"/>
    <dgm:cxn modelId="{420E2A4D-8363-4141-88C4-3BE53EC9AF06}" type="presParOf" srcId="{6EA2BD09-1132-40E1-8E2F-1FAC5BB8E5C7}" destId="{FC02CB06-FDC4-4D90-B401-D9EF7AFB4132}" srcOrd="0" destOrd="0" presId="urn:microsoft.com/office/officeart/2008/layout/AlternatingHexagons"/>
    <dgm:cxn modelId="{5B819E62-C9E4-4BE7-B3E6-A014D4DDD010}" type="presParOf" srcId="{6EA2BD09-1132-40E1-8E2F-1FAC5BB8E5C7}" destId="{44511299-0F71-4260-8CB9-7046359FC0F4}" srcOrd="1" destOrd="0" presId="urn:microsoft.com/office/officeart/2008/layout/AlternatingHexagons"/>
    <dgm:cxn modelId="{10E3B99A-E4D7-492E-85D1-84DC96C3A7BF}" type="presParOf" srcId="{6EA2BD09-1132-40E1-8E2F-1FAC5BB8E5C7}" destId="{13BE7802-8D58-4058-9D4F-553CE1307226}" srcOrd="2" destOrd="0" presId="urn:microsoft.com/office/officeart/2008/layout/AlternatingHexagons"/>
    <dgm:cxn modelId="{5D9FB496-0830-45E0-9113-0393496D9564}" type="presParOf" srcId="{6EA2BD09-1132-40E1-8E2F-1FAC5BB8E5C7}" destId="{2350CF8F-26E4-4BB0-8B5B-DA05874A5155}" srcOrd="3" destOrd="0" presId="urn:microsoft.com/office/officeart/2008/layout/AlternatingHexagons"/>
    <dgm:cxn modelId="{BE5FE9A9-B56B-401D-B709-54CDAFFBC881}" type="presParOf" srcId="{6EA2BD09-1132-40E1-8E2F-1FAC5BB8E5C7}" destId="{5FE60B66-D99F-4D38-B9AA-E62007F63CB6}" srcOrd="4" destOrd="0" presId="urn:microsoft.com/office/officeart/2008/layout/AlternatingHexagons"/>
    <dgm:cxn modelId="{58B01DBA-AA4E-4077-B3DA-148144A14A6C}" type="presParOf" srcId="{BD36FD6B-88D9-43A6-A760-C18DF903D75E}" destId="{341EDF5E-E9FE-4767-A46C-0F9F1F278979}" srcOrd="3" destOrd="0" presId="urn:microsoft.com/office/officeart/2008/layout/AlternatingHexagons"/>
    <dgm:cxn modelId="{5230F2D5-14DA-4421-90FB-3BBA1AB49C06}" type="presParOf" srcId="{BD36FD6B-88D9-43A6-A760-C18DF903D75E}" destId="{87991632-01A1-4BC3-B941-671E39B0192C}" srcOrd="4" destOrd="0" presId="urn:microsoft.com/office/officeart/2008/layout/AlternatingHexagons"/>
    <dgm:cxn modelId="{552E14CB-8F8B-4BCA-A160-08F1FC0FA96B}" type="presParOf" srcId="{87991632-01A1-4BC3-B941-671E39B0192C}" destId="{4229B95C-1C8A-4A7E-8CBD-5316B62EFC58}" srcOrd="0" destOrd="0" presId="urn:microsoft.com/office/officeart/2008/layout/AlternatingHexagons"/>
    <dgm:cxn modelId="{5F90EB0E-E6FA-43FD-8A62-D5BACE3B181C}" type="presParOf" srcId="{87991632-01A1-4BC3-B941-671E39B0192C}" destId="{9098E895-6585-4474-94D2-2EA426CE5420}" srcOrd="1" destOrd="0" presId="urn:microsoft.com/office/officeart/2008/layout/AlternatingHexagons"/>
    <dgm:cxn modelId="{CB4D37D0-E9EE-45B0-B21D-F374E38DFB55}" type="presParOf" srcId="{87991632-01A1-4BC3-B941-671E39B0192C}" destId="{1E047298-6A29-43EA-8A93-C2CAAED553A3}" srcOrd="2" destOrd="0" presId="urn:microsoft.com/office/officeart/2008/layout/AlternatingHexagons"/>
    <dgm:cxn modelId="{E387C401-664D-41A5-8C81-14B82AE7415D}" type="presParOf" srcId="{87991632-01A1-4BC3-B941-671E39B0192C}" destId="{657A3415-F830-49F6-92CD-06FE25A07733}" srcOrd="3" destOrd="0" presId="urn:microsoft.com/office/officeart/2008/layout/AlternatingHexagons"/>
    <dgm:cxn modelId="{1013C35A-E229-407C-9527-AB23C3D94435}" type="presParOf" srcId="{87991632-01A1-4BC3-B941-671E39B0192C}" destId="{218A4BBA-B511-42B7-A8E1-4D066A298576}" srcOrd="4" destOrd="0" presId="urn:microsoft.com/office/officeart/2008/layout/AlternatingHexagons"/>
    <dgm:cxn modelId="{CF2240BA-713B-4A5B-A79E-AC86028848DD}" type="presParOf" srcId="{BD36FD6B-88D9-43A6-A760-C18DF903D75E}" destId="{38BBB903-C54F-47A1-8334-C5EAD749C368}" srcOrd="5" destOrd="0" presId="urn:microsoft.com/office/officeart/2008/layout/AlternatingHexagons"/>
    <dgm:cxn modelId="{863E45B7-4789-425F-80F7-211CE4F9410F}" type="presParOf" srcId="{BD36FD6B-88D9-43A6-A760-C18DF903D75E}" destId="{C0B6F36F-3D7B-48C4-94EA-FE3D6EE2E048}" srcOrd="6" destOrd="0" presId="urn:microsoft.com/office/officeart/2008/layout/AlternatingHexagons"/>
    <dgm:cxn modelId="{1BBD0C1C-ADE3-42E9-9EFC-29EE3825C2BC}" type="presParOf" srcId="{C0B6F36F-3D7B-48C4-94EA-FE3D6EE2E048}" destId="{A848D86E-04C4-48DF-B0CC-9A5AE07F905F}" srcOrd="0" destOrd="0" presId="urn:microsoft.com/office/officeart/2008/layout/AlternatingHexagons"/>
    <dgm:cxn modelId="{C50FFFF9-9AE9-40BE-A129-65F22FC9D00B}" type="presParOf" srcId="{C0B6F36F-3D7B-48C4-94EA-FE3D6EE2E048}" destId="{16601B1C-84B3-4A3F-8276-DF0D94B008FA}" srcOrd="1" destOrd="0" presId="urn:microsoft.com/office/officeart/2008/layout/AlternatingHexagons"/>
    <dgm:cxn modelId="{84F3821B-DE35-4EE8-9A4A-19343CB43007}" type="presParOf" srcId="{C0B6F36F-3D7B-48C4-94EA-FE3D6EE2E048}" destId="{8EAC380B-83EC-4D40-86CB-026A6E9CCAB7}" srcOrd="2" destOrd="0" presId="urn:microsoft.com/office/officeart/2008/layout/AlternatingHexagons"/>
    <dgm:cxn modelId="{7989A212-C155-4DD8-A793-E2101D0F8AD4}" type="presParOf" srcId="{C0B6F36F-3D7B-48C4-94EA-FE3D6EE2E048}" destId="{66BD8283-0517-40BC-B842-0C6B576B487E}" srcOrd="3" destOrd="0" presId="urn:microsoft.com/office/officeart/2008/layout/AlternatingHexagons"/>
    <dgm:cxn modelId="{7B86BE9B-B92D-4B97-A670-84A9054DB326}" type="presParOf" srcId="{C0B6F36F-3D7B-48C4-94EA-FE3D6EE2E048}" destId="{89A0DB99-7031-4ADB-BA06-C556A561F1E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19056-AED8-433F-80D5-4B0DD248E203}" type="doc">
      <dgm:prSet loTypeId="urn:microsoft.com/office/officeart/2005/8/layout/default#1" loCatId="list" qsTypeId="urn:microsoft.com/office/officeart/2005/8/quickstyle/simple3" qsCatId="simple" csTypeId="urn:microsoft.com/office/officeart/2005/8/colors/accent2_4" csCatId="accent2" phldr="1"/>
      <dgm:spPr/>
    </dgm:pt>
    <dgm:pt modelId="{1C3DD8BC-A281-48B7-A23E-1274500A7FA2}">
      <dgm:prSet phldrT="[Tekst]"/>
      <dgm:spPr/>
      <dgm:t>
        <a:bodyPr/>
        <a:lstStyle/>
        <a:p>
          <a:r>
            <a:rPr lang="nl-NL" dirty="0" smtClean="0"/>
            <a:t>Mijn cliënten willen niks</a:t>
          </a:r>
          <a:endParaRPr lang="nl-NL" dirty="0"/>
        </a:p>
      </dgm:t>
    </dgm:pt>
    <dgm:pt modelId="{48BA706F-9358-4329-A2F2-6CE39E5C9381}" type="parTrans" cxnId="{6EDE66F4-D219-4925-BAE3-5CEAF18096A0}">
      <dgm:prSet/>
      <dgm:spPr/>
      <dgm:t>
        <a:bodyPr/>
        <a:lstStyle/>
        <a:p>
          <a:endParaRPr lang="nl-NL"/>
        </a:p>
      </dgm:t>
    </dgm:pt>
    <dgm:pt modelId="{776E4664-3D2C-45F6-8596-01315012440A}" type="sibTrans" cxnId="{6EDE66F4-D219-4925-BAE3-5CEAF18096A0}">
      <dgm:prSet/>
      <dgm:spPr/>
      <dgm:t>
        <a:bodyPr/>
        <a:lstStyle/>
        <a:p>
          <a:endParaRPr lang="nl-NL"/>
        </a:p>
      </dgm:t>
    </dgm:pt>
    <dgm:pt modelId="{61A997B1-EE2F-4BC0-B00C-74DD4BE374D5}">
      <dgm:prSet/>
      <dgm:spPr/>
      <dgm:t>
        <a:bodyPr/>
        <a:lstStyle/>
        <a:p>
          <a:r>
            <a:rPr lang="nl-NL" dirty="0" smtClean="0"/>
            <a:t>Ik sta erbij en kijk er naar / machteloosheid</a:t>
          </a:r>
        </a:p>
      </dgm:t>
    </dgm:pt>
    <dgm:pt modelId="{69796DE5-271A-4D52-99EF-6B39B46DBCA9}" type="parTrans" cxnId="{A3AF8839-DBFC-496E-BBF4-75A70CCFA3E0}">
      <dgm:prSet/>
      <dgm:spPr/>
      <dgm:t>
        <a:bodyPr/>
        <a:lstStyle/>
        <a:p>
          <a:endParaRPr lang="nl-NL"/>
        </a:p>
      </dgm:t>
    </dgm:pt>
    <dgm:pt modelId="{4B6DD952-0317-4AC3-A50C-1E2674462CF4}" type="sibTrans" cxnId="{A3AF8839-DBFC-496E-BBF4-75A70CCFA3E0}">
      <dgm:prSet/>
      <dgm:spPr/>
      <dgm:t>
        <a:bodyPr/>
        <a:lstStyle/>
        <a:p>
          <a:endParaRPr lang="nl-NL"/>
        </a:p>
      </dgm:t>
    </dgm:pt>
    <dgm:pt modelId="{32079F53-03EB-4204-957C-575FBFEE7682}">
      <dgm:prSet/>
      <dgm:spPr/>
      <dgm:t>
        <a:bodyPr/>
        <a:lstStyle/>
        <a:p>
          <a:r>
            <a:rPr lang="nl-NL" smtClean="0"/>
            <a:t>Ik kan geen alternatieven voor gebruik bieden</a:t>
          </a:r>
          <a:endParaRPr lang="nl-NL" dirty="0" smtClean="0"/>
        </a:p>
      </dgm:t>
    </dgm:pt>
    <dgm:pt modelId="{65ED5485-D0A3-40A6-9E6A-9E6C2EF85EDD}" type="parTrans" cxnId="{C34B6E54-C798-46F0-812F-7DBE13A284EB}">
      <dgm:prSet/>
      <dgm:spPr/>
      <dgm:t>
        <a:bodyPr/>
        <a:lstStyle/>
        <a:p>
          <a:endParaRPr lang="nl-NL"/>
        </a:p>
      </dgm:t>
    </dgm:pt>
    <dgm:pt modelId="{26521070-9D3A-4A9D-9B05-89CC17B388B8}" type="sibTrans" cxnId="{C34B6E54-C798-46F0-812F-7DBE13A284EB}">
      <dgm:prSet/>
      <dgm:spPr/>
      <dgm:t>
        <a:bodyPr/>
        <a:lstStyle/>
        <a:p>
          <a:endParaRPr lang="nl-NL"/>
        </a:p>
      </dgm:t>
    </dgm:pt>
    <dgm:pt modelId="{3985BCFA-2427-404A-9816-3291B908E418}">
      <dgm:prSet/>
      <dgm:spPr/>
      <dgm:t>
        <a:bodyPr/>
        <a:lstStyle/>
        <a:p>
          <a:r>
            <a:rPr lang="nl-NL" smtClean="0"/>
            <a:t>De keuze en verantwoordelijkheid bij de cliënt laten</a:t>
          </a:r>
          <a:endParaRPr lang="nl-NL" dirty="0" smtClean="0"/>
        </a:p>
      </dgm:t>
    </dgm:pt>
    <dgm:pt modelId="{CD72A406-CE93-4855-9A52-963F1DBA62B8}" type="parTrans" cxnId="{28B2BE70-BEAF-453A-8C1F-D8CE696C3DCC}">
      <dgm:prSet/>
      <dgm:spPr/>
      <dgm:t>
        <a:bodyPr/>
        <a:lstStyle/>
        <a:p>
          <a:endParaRPr lang="nl-NL"/>
        </a:p>
      </dgm:t>
    </dgm:pt>
    <dgm:pt modelId="{2C298FAD-CBDE-434A-B7EC-2423AE06981C}" type="sibTrans" cxnId="{28B2BE70-BEAF-453A-8C1F-D8CE696C3DCC}">
      <dgm:prSet/>
      <dgm:spPr/>
      <dgm:t>
        <a:bodyPr/>
        <a:lstStyle/>
        <a:p>
          <a:endParaRPr lang="nl-NL"/>
        </a:p>
      </dgm:t>
    </dgm:pt>
    <dgm:pt modelId="{649484ED-5719-4CB4-8C9D-0FE492C39128}">
      <dgm:prSet/>
      <dgm:spPr/>
      <dgm:t>
        <a:bodyPr/>
        <a:lstStyle/>
        <a:p>
          <a:r>
            <a:rPr lang="nl-NL" dirty="0" smtClean="0"/>
            <a:t>Verwachtingspatroon en druk van de omgeving</a:t>
          </a:r>
          <a:endParaRPr lang="nl-NL" dirty="0"/>
        </a:p>
      </dgm:t>
    </dgm:pt>
    <dgm:pt modelId="{F26B46BA-D59C-4B17-B93F-B9B714A68B73}" type="parTrans" cxnId="{38469430-C2DA-4B42-AA29-5FC3B879F931}">
      <dgm:prSet/>
      <dgm:spPr/>
      <dgm:t>
        <a:bodyPr/>
        <a:lstStyle/>
        <a:p>
          <a:endParaRPr lang="nl-NL"/>
        </a:p>
      </dgm:t>
    </dgm:pt>
    <dgm:pt modelId="{2B29653F-7337-46CF-9A8A-9D2CBD9CF476}" type="sibTrans" cxnId="{38469430-C2DA-4B42-AA29-5FC3B879F931}">
      <dgm:prSet/>
      <dgm:spPr/>
      <dgm:t>
        <a:bodyPr/>
        <a:lstStyle/>
        <a:p>
          <a:endParaRPr lang="nl-NL"/>
        </a:p>
      </dgm:t>
    </dgm:pt>
    <dgm:pt modelId="{CB674DC7-D45F-4821-8DDA-07FE0F7061A5}">
      <dgm:prSet/>
      <dgm:spPr/>
      <dgm:t>
        <a:bodyPr/>
        <a:lstStyle/>
        <a:p>
          <a:r>
            <a:rPr lang="nl-NL" smtClean="0"/>
            <a:t>Eigen normen en waarden</a:t>
          </a:r>
          <a:endParaRPr lang="nl-NL" dirty="0"/>
        </a:p>
      </dgm:t>
    </dgm:pt>
    <dgm:pt modelId="{8932039F-14D1-4A45-A622-2D7CE25B2640}" type="parTrans" cxnId="{0B519A49-AD4E-414B-ADB2-3ABECDBFEDA3}">
      <dgm:prSet/>
      <dgm:spPr/>
      <dgm:t>
        <a:bodyPr/>
        <a:lstStyle/>
        <a:p>
          <a:endParaRPr lang="nl-NL"/>
        </a:p>
      </dgm:t>
    </dgm:pt>
    <dgm:pt modelId="{EC998905-C602-497D-B99A-BBFACFC035FF}" type="sibTrans" cxnId="{0B519A49-AD4E-414B-ADB2-3ABECDBFEDA3}">
      <dgm:prSet/>
      <dgm:spPr/>
      <dgm:t>
        <a:bodyPr/>
        <a:lstStyle/>
        <a:p>
          <a:endParaRPr lang="nl-NL"/>
        </a:p>
      </dgm:t>
    </dgm:pt>
    <dgm:pt modelId="{A008279D-06C7-483D-9F2F-7376D80F08C7}">
      <dgm:prSet/>
      <dgm:spPr/>
      <dgm:t>
        <a:bodyPr/>
        <a:lstStyle/>
        <a:p>
          <a:r>
            <a:rPr lang="nl-NL" smtClean="0"/>
            <a:t>Aansluiting, ‘klik’ creëren</a:t>
          </a:r>
          <a:endParaRPr lang="nl-NL" dirty="0"/>
        </a:p>
      </dgm:t>
    </dgm:pt>
    <dgm:pt modelId="{B251CA04-A5DB-4019-899F-E67C55DBD7E6}" type="parTrans" cxnId="{0B83A3C5-B45C-4386-9D10-5EA726B1B036}">
      <dgm:prSet/>
      <dgm:spPr/>
      <dgm:t>
        <a:bodyPr/>
        <a:lstStyle/>
        <a:p>
          <a:endParaRPr lang="nl-NL"/>
        </a:p>
      </dgm:t>
    </dgm:pt>
    <dgm:pt modelId="{74DDE764-4D04-4670-B593-989831343579}" type="sibTrans" cxnId="{0B83A3C5-B45C-4386-9D10-5EA726B1B036}">
      <dgm:prSet/>
      <dgm:spPr/>
      <dgm:t>
        <a:bodyPr/>
        <a:lstStyle/>
        <a:p>
          <a:endParaRPr lang="nl-NL"/>
        </a:p>
      </dgm:t>
    </dgm:pt>
    <dgm:pt modelId="{9BCAD8C4-8756-4796-A088-F5E793A29838}">
      <dgm:prSet/>
      <dgm:spPr/>
      <dgm:t>
        <a:bodyPr/>
        <a:lstStyle/>
        <a:p>
          <a:r>
            <a:rPr lang="nl-NL" smtClean="0"/>
            <a:t>De ander aan het werk te zetten ipv van mijzelf</a:t>
          </a:r>
          <a:endParaRPr lang="nl-NL" dirty="0"/>
        </a:p>
      </dgm:t>
    </dgm:pt>
    <dgm:pt modelId="{4B0DBF3B-9298-45AB-8B1D-1D6AE3D991F9}" type="parTrans" cxnId="{8E73FDCD-1EC5-42CF-B2F5-468C025E389F}">
      <dgm:prSet/>
      <dgm:spPr/>
      <dgm:t>
        <a:bodyPr/>
        <a:lstStyle/>
        <a:p>
          <a:endParaRPr lang="nl-NL"/>
        </a:p>
      </dgm:t>
    </dgm:pt>
    <dgm:pt modelId="{3F394FE3-7BA2-451A-AB3B-0273DB76F4F9}" type="sibTrans" cxnId="{8E73FDCD-1EC5-42CF-B2F5-468C025E389F}">
      <dgm:prSet/>
      <dgm:spPr/>
      <dgm:t>
        <a:bodyPr/>
        <a:lstStyle/>
        <a:p>
          <a:endParaRPr lang="nl-NL"/>
        </a:p>
      </dgm:t>
    </dgm:pt>
    <dgm:pt modelId="{81FEC167-2FBD-42C5-8036-27432F2DE595}" type="pres">
      <dgm:prSet presAssocID="{E5C19056-AED8-433F-80D5-4B0DD248E203}" presName="diagram" presStyleCnt="0">
        <dgm:presLayoutVars>
          <dgm:dir/>
          <dgm:resizeHandles val="exact"/>
        </dgm:presLayoutVars>
      </dgm:prSet>
      <dgm:spPr/>
    </dgm:pt>
    <dgm:pt modelId="{17E2BDAC-1417-4E21-BAC3-084921F74695}" type="pres">
      <dgm:prSet presAssocID="{1C3DD8BC-A281-48B7-A23E-1274500A7FA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56B708-F098-4DF5-9B2A-C129147FEC91}" type="pres">
      <dgm:prSet presAssocID="{776E4664-3D2C-45F6-8596-01315012440A}" presName="sibTrans" presStyleCnt="0"/>
      <dgm:spPr/>
    </dgm:pt>
    <dgm:pt modelId="{214FDC60-3EE4-4FF2-8167-F1BA39CE1F12}" type="pres">
      <dgm:prSet presAssocID="{61A997B1-EE2F-4BC0-B00C-74DD4BE374D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147CDC-9D9D-436E-A7BA-EABE4E04EA36}" type="pres">
      <dgm:prSet presAssocID="{4B6DD952-0317-4AC3-A50C-1E2674462CF4}" presName="sibTrans" presStyleCnt="0"/>
      <dgm:spPr/>
    </dgm:pt>
    <dgm:pt modelId="{71BC10FC-26CB-4700-89B3-15644F3071CE}" type="pres">
      <dgm:prSet presAssocID="{32079F53-03EB-4204-957C-575FBFEE768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189EAD-7C46-425C-859B-7182FB47CF9C}" type="pres">
      <dgm:prSet presAssocID="{26521070-9D3A-4A9D-9B05-89CC17B388B8}" presName="sibTrans" presStyleCnt="0"/>
      <dgm:spPr/>
    </dgm:pt>
    <dgm:pt modelId="{2AB4E674-BAB6-43F3-8593-501AF7797EEE}" type="pres">
      <dgm:prSet presAssocID="{3985BCFA-2427-404A-9816-3291B908E41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2D0640-F9AF-4701-A599-6D71852CF4E8}" type="pres">
      <dgm:prSet presAssocID="{2C298FAD-CBDE-434A-B7EC-2423AE06981C}" presName="sibTrans" presStyleCnt="0"/>
      <dgm:spPr/>
    </dgm:pt>
    <dgm:pt modelId="{237188C1-D482-4931-864C-9CAC7221D6BE}" type="pres">
      <dgm:prSet presAssocID="{649484ED-5719-4CB4-8C9D-0FE492C3912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E472AF-CDD8-49A1-8BE3-0E0F0C616874}" type="pres">
      <dgm:prSet presAssocID="{2B29653F-7337-46CF-9A8A-9D2CBD9CF476}" presName="sibTrans" presStyleCnt="0"/>
      <dgm:spPr/>
    </dgm:pt>
    <dgm:pt modelId="{4C27DA0E-FB53-424E-9596-6F49FB9BEAD6}" type="pres">
      <dgm:prSet presAssocID="{CB674DC7-D45F-4821-8DDA-07FE0F7061A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5C624B-B37C-4D07-B302-887C06F8DDB2}" type="pres">
      <dgm:prSet presAssocID="{EC998905-C602-497D-B99A-BBFACFC035FF}" presName="sibTrans" presStyleCnt="0"/>
      <dgm:spPr/>
    </dgm:pt>
    <dgm:pt modelId="{E67D31E1-E9EA-417B-93BE-965234866DDD}" type="pres">
      <dgm:prSet presAssocID="{A008279D-06C7-483D-9F2F-7376D80F08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0A6331-62D7-4B48-B6FA-6D99A1540DBC}" type="pres">
      <dgm:prSet presAssocID="{74DDE764-4D04-4670-B593-989831343579}" presName="sibTrans" presStyleCnt="0"/>
      <dgm:spPr/>
    </dgm:pt>
    <dgm:pt modelId="{AA97D08A-9BC4-4F97-9C28-448DC50BA143}" type="pres">
      <dgm:prSet presAssocID="{9BCAD8C4-8756-4796-A088-F5E793A298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3AF8839-DBFC-496E-BBF4-75A70CCFA3E0}" srcId="{E5C19056-AED8-433F-80D5-4B0DD248E203}" destId="{61A997B1-EE2F-4BC0-B00C-74DD4BE374D5}" srcOrd="1" destOrd="0" parTransId="{69796DE5-271A-4D52-99EF-6B39B46DBCA9}" sibTransId="{4B6DD952-0317-4AC3-A50C-1E2674462CF4}"/>
    <dgm:cxn modelId="{E106347B-DE39-477E-A37E-236F1FA2D4AF}" type="presOf" srcId="{9BCAD8C4-8756-4796-A088-F5E793A29838}" destId="{AA97D08A-9BC4-4F97-9C28-448DC50BA143}" srcOrd="0" destOrd="0" presId="urn:microsoft.com/office/officeart/2005/8/layout/default#1"/>
    <dgm:cxn modelId="{0B519A49-AD4E-414B-ADB2-3ABECDBFEDA3}" srcId="{E5C19056-AED8-433F-80D5-4B0DD248E203}" destId="{CB674DC7-D45F-4821-8DDA-07FE0F7061A5}" srcOrd="5" destOrd="0" parTransId="{8932039F-14D1-4A45-A622-2D7CE25B2640}" sibTransId="{EC998905-C602-497D-B99A-BBFACFC035FF}"/>
    <dgm:cxn modelId="{6EDE66F4-D219-4925-BAE3-5CEAF18096A0}" srcId="{E5C19056-AED8-433F-80D5-4B0DD248E203}" destId="{1C3DD8BC-A281-48B7-A23E-1274500A7FA2}" srcOrd="0" destOrd="0" parTransId="{48BA706F-9358-4329-A2F2-6CE39E5C9381}" sibTransId="{776E4664-3D2C-45F6-8596-01315012440A}"/>
    <dgm:cxn modelId="{19F1EB62-4436-4910-AA49-63AF019D2749}" type="presOf" srcId="{32079F53-03EB-4204-957C-575FBFEE7682}" destId="{71BC10FC-26CB-4700-89B3-15644F3071CE}" srcOrd="0" destOrd="0" presId="urn:microsoft.com/office/officeart/2005/8/layout/default#1"/>
    <dgm:cxn modelId="{AC34C3C6-0D8E-4923-878F-F137F9F21953}" type="presOf" srcId="{CB674DC7-D45F-4821-8DDA-07FE0F7061A5}" destId="{4C27DA0E-FB53-424E-9596-6F49FB9BEAD6}" srcOrd="0" destOrd="0" presId="urn:microsoft.com/office/officeart/2005/8/layout/default#1"/>
    <dgm:cxn modelId="{0B83A3C5-B45C-4386-9D10-5EA726B1B036}" srcId="{E5C19056-AED8-433F-80D5-4B0DD248E203}" destId="{A008279D-06C7-483D-9F2F-7376D80F08C7}" srcOrd="6" destOrd="0" parTransId="{B251CA04-A5DB-4019-899F-E67C55DBD7E6}" sibTransId="{74DDE764-4D04-4670-B593-989831343579}"/>
    <dgm:cxn modelId="{8E73FDCD-1EC5-42CF-B2F5-468C025E389F}" srcId="{E5C19056-AED8-433F-80D5-4B0DD248E203}" destId="{9BCAD8C4-8756-4796-A088-F5E793A29838}" srcOrd="7" destOrd="0" parTransId="{4B0DBF3B-9298-45AB-8B1D-1D6AE3D991F9}" sibTransId="{3F394FE3-7BA2-451A-AB3B-0273DB76F4F9}"/>
    <dgm:cxn modelId="{96010DE0-F7E4-458C-A954-D9C896709BC6}" type="presOf" srcId="{61A997B1-EE2F-4BC0-B00C-74DD4BE374D5}" destId="{214FDC60-3EE4-4FF2-8167-F1BA39CE1F12}" srcOrd="0" destOrd="0" presId="urn:microsoft.com/office/officeart/2005/8/layout/default#1"/>
    <dgm:cxn modelId="{A3B08C93-78C4-4034-BDE0-9E6DB4BD8896}" type="presOf" srcId="{1C3DD8BC-A281-48B7-A23E-1274500A7FA2}" destId="{17E2BDAC-1417-4E21-BAC3-084921F74695}" srcOrd="0" destOrd="0" presId="urn:microsoft.com/office/officeart/2005/8/layout/default#1"/>
    <dgm:cxn modelId="{078AD683-E1E4-4F42-9538-6DC375E04381}" type="presOf" srcId="{A008279D-06C7-483D-9F2F-7376D80F08C7}" destId="{E67D31E1-E9EA-417B-93BE-965234866DDD}" srcOrd="0" destOrd="0" presId="urn:microsoft.com/office/officeart/2005/8/layout/default#1"/>
    <dgm:cxn modelId="{F64BC268-FE3F-4EED-8EBB-AD4545317220}" type="presOf" srcId="{E5C19056-AED8-433F-80D5-4B0DD248E203}" destId="{81FEC167-2FBD-42C5-8036-27432F2DE595}" srcOrd="0" destOrd="0" presId="urn:microsoft.com/office/officeart/2005/8/layout/default#1"/>
    <dgm:cxn modelId="{28B2BE70-BEAF-453A-8C1F-D8CE696C3DCC}" srcId="{E5C19056-AED8-433F-80D5-4B0DD248E203}" destId="{3985BCFA-2427-404A-9816-3291B908E418}" srcOrd="3" destOrd="0" parTransId="{CD72A406-CE93-4855-9A52-963F1DBA62B8}" sibTransId="{2C298FAD-CBDE-434A-B7EC-2423AE06981C}"/>
    <dgm:cxn modelId="{38469430-C2DA-4B42-AA29-5FC3B879F931}" srcId="{E5C19056-AED8-433F-80D5-4B0DD248E203}" destId="{649484ED-5719-4CB4-8C9D-0FE492C39128}" srcOrd="4" destOrd="0" parTransId="{F26B46BA-D59C-4B17-B93F-B9B714A68B73}" sibTransId="{2B29653F-7337-46CF-9A8A-9D2CBD9CF476}"/>
    <dgm:cxn modelId="{C34B6E54-C798-46F0-812F-7DBE13A284EB}" srcId="{E5C19056-AED8-433F-80D5-4B0DD248E203}" destId="{32079F53-03EB-4204-957C-575FBFEE7682}" srcOrd="2" destOrd="0" parTransId="{65ED5485-D0A3-40A6-9E6A-9E6C2EF85EDD}" sibTransId="{26521070-9D3A-4A9D-9B05-89CC17B388B8}"/>
    <dgm:cxn modelId="{D5101781-5962-4879-8EA8-6FF2FB821D51}" type="presOf" srcId="{3985BCFA-2427-404A-9816-3291B908E418}" destId="{2AB4E674-BAB6-43F3-8593-501AF7797EEE}" srcOrd="0" destOrd="0" presId="urn:microsoft.com/office/officeart/2005/8/layout/default#1"/>
    <dgm:cxn modelId="{FBF5C777-6100-4540-8285-97B0D549216A}" type="presOf" srcId="{649484ED-5719-4CB4-8C9D-0FE492C39128}" destId="{237188C1-D482-4931-864C-9CAC7221D6BE}" srcOrd="0" destOrd="0" presId="urn:microsoft.com/office/officeart/2005/8/layout/default#1"/>
    <dgm:cxn modelId="{3C6EA999-6803-4F0E-A67E-B0CC3BCFFAD6}" type="presParOf" srcId="{81FEC167-2FBD-42C5-8036-27432F2DE595}" destId="{17E2BDAC-1417-4E21-BAC3-084921F74695}" srcOrd="0" destOrd="0" presId="urn:microsoft.com/office/officeart/2005/8/layout/default#1"/>
    <dgm:cxn modelId="{1EF1DC3B-FB6B-464C-9B92-A60D5A71627C}" type="presParOf" srcId="{81FEC167-2FBD-42C5-8036-27432F2DE595}" destId="{3156B708-F098-4DF5-9B2A-C129147FEC91}" srcOrd="1" destOrd="0" presId="urn:microsoft.com/office/officeart/2005/8/layout/default#1"/>
    <dgm:cxn modelId="{DF325F3F-A43B-40C0-A436-068577B34636}" type="presParOf" srcId="{81FEC167-2FBD-42C5-8036-27432F2DE595}" destId="{214FDC60-3EE4-4FF2-8167-F1BA39CE1F12}" srcOrd="2" destOrd="0" presId="urn:microsoft.com/office/officeart/2005/8/layout/default#1"/>
    <dgm:cxn modelId="{C3F42540-3C1A-4FD2-9DBB-98D1AD581FF1}" type="presParOf" srcId="{81FEC167-2FBD-42C5-8036-27432F2DE595}" destId="{16147CDC-9D9D-436E-A7BA-EABE4E04EA36}" srcOrd="3" destOrd="0" presId="urn:microsoft.com/office/officeart/2005/8/layout/default#1"/>
    <dgm:cxn modelId="{0CC79BF0-9462-416E-8E7E-A0D2E6F653E1}" type="presParOf" srcId="{81FEC167-2FBD-42C5-8036-27432F2DE595}" destId="{71BC10FC-26CB-4700-89B3-15644F3071CE}" srcOrd="4" destOrd="0" presId="urn:microsoft.com/office/officeart/2005/8/layout/default#1"/>
    <dgm:cxn modelId="{C7423F43-39EB-4B29-B40C-3B09C3034F59}" type="presParOf" srcId="{81FEC167-2FBD-42C5-8036-27432F2DE595}" destId="{6C189EAD-7C46-425C-859B-7182FB47CF9C}" srcOrd="5" destOrd="0" presId="urn:microsoft.com/office/officeart/2005/8/layout/default#1"/>
    <dgm:cxn modelId="{D5B1A4B8-03B2-4A9D-9BED-4F7A86EDA585}" type="presParOf" srcId="{81FEC167-2FBD-42C5-8036-27432F2DE595}" destId="{2AB4E674-BAB6-43F3-8593-501AF7797EEE}" srcOrd="6" destOrd="0" presId="urn:microsoft.com/office/officeart/2005/8/layout/default#1"/>
    <dgm:cxn modelId="{C2F2A696-0798-48B8-9232-E582E86F8C20}" type="presParOf" srcId="{81FEC167-2FBD-42C5-8036-27432F2DE595}" destId="{AB2D0640-F9AF-4701-A599-6D71852CF4E8}" srcOrd="7" destOrd="0" presId="urn:microsoft.com/office/officeart/2005/8/layout/default#1"/>
    <dgm:cxn modelId="{18E6B30E-8C77-47E9-9801-CBC2D69E0082}" type="presParOf" srcId="{81FEC167-2FBD-42C5-8036-27432F2DE595}" destId="{237188C1-D482-4931-864C-9CAC7221D6BE}" srcOrd="8" destOrd="0" presId="urn:microsoft.com/office/officeart/2005/8/layout/default#1"/>
    <dgm:cxn modelId="{110C8124-278F-46F7-9BEC-2996565E7AF6}" type="presParOf" srcId="{81FEC167-2FBD-42C5-8036-27432F2DE595}" destId="{3DE472AF-CDD8-49A1-8BE3-0E0F0C616874}" srcOrd="9" destOrd="0" presId="urn:microsoft.com/office/officeart/2005/8/layout/default#1"/>
    <dgm:cxn modelId="{26C2200B-E2D7-4596-A409-49D858968E77}" type="presParOf" srcId="{81FEC167-2FBD-42C5-8036-27432F2DE595}" destId="{4C27DA0E-FB53-424E-9596-6F49FB9BEAD6}" srcOrd="10" destOrd="0" presId="urn:microsoft.com/office/officeart/2005/8/layout/default#1"/>
    <dgm:cxn modelId="{275A269D-FF23-4504-AC6A-EA383983CD5A}" type="presParOf" srcId="{81FEC167-2FBD-42C5-8036-27432F2DE595}" destId="{285C624B-B37C-4D07-B302-887C06F8DDB2}" srcOrd="11" destOrd="0" presId="urn:microsoft.com/office/officeart/2005/8/layout/default#1"/>
    <dgm:cxn modelId="{9981DCFB-A25D-4643-88A7-BFD399141FE6}" type="presParOf" srcId="{81FEC167-2FBD-42C5-8036-27432F2DE595}" destId="{E67D31E1-E9EA-417B-93BE-965234866DDD}" srcOrd="12" destOrd="0" presId="urn:microsoft.com/office/officeart/2005/8/layout/default#1"/>
    <dgm:cxn modelId="{D0A83C2C-0EFE-4F12-9B12-C7C77650CBAB}" type="presParOf" srcId="{81FEC167-2FBD-42C5-8036-27432F2DE595}" destId="{F60A6331-62D7-4B48-B6FA-6D99A1540DBC}" srcOrd="13" destOrd="0" presId="urn:microsoft.com/office/officeart/2005/8/layout/default#1"/>
    <dgm:cxn modelId="{CE892874-670F-48EF-97C6-485C3D777C47}" type="presParOf" srcId="{81FEC167-2FBD-42C5-8036-27432F2DE595}" destId="{AA97D08A-9BC4-4F97-9C28-448DC50BA14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19056-AED8-433F-80D5-4B0DD248E203}" type="doc">
      <dgm:prSet loTypeId="urn:microsoft.com/office/officeart/2005/8/layout/default#2" loCatId="list" qsTypeId="urn:microsoft.com/office/officeart/2005/8/quickstyle/simple3" qsCatId="simple" csTypeId="urn:microsoft.com/office/officeart/2005/8/colors/accent2_4" csCatId="accent2" phldr="1"/>
      <dgm:spPr/>
    </dgm:pt>
    <dgm:pt modelId="{1C3DD8BC-A281-48B7-A23E-1274500A7FA2}">
      <dgm:prSet phldrT="[Tekst]" custT="1"/>
      <dgm:spPr/>
      <dgm:t>
        <a:bodyPr/>
        <a:lstStyle/>
        <a:p>
          <a:r>
            <a:rPr lang="nl-NL" sz="2200" b="0" dirty="0" smtClean="0"/>
            <a:t>Laagdrempelige groepen</a:t>
          </a:r>
          <a:endParaRPr lang="nl-NL" sz="2200" b="0" dirty="0"/>
        </a:p>
      </dgm:t>
    </dgm:pt>
    <dgm:pt modelId="{48BA706F-9358-4329-A2F2-6CE39E5C9381}" type="parTrans" cxnId="{6EDE66F4-D219-4925-BAE3-5CEAF18096A0}">
      <dgm:prSet/>
      <dgm:spPr/>
      <dgm:t>
        <a:bodyPr/>
        <a:lstStyle/>
        <a:p>
          <a:endParaRPr lang="nl-NL"/>
        </a:p>
      </dgm:t>
    </dgm:pt>
    <dgm:pt modelId="{776E4664-3D2C-45F6-8596-01315012440A}" type="sibTrans" cxnId="{6EDE66F4-D219-4925-BAE3-5CEAF18096A0}">
      <dgm:prSet/>
      <dgm:spPr/>
      <dgm:t>
        <a:bodyPr/>
        <a:lstStyle/>
        <a:p>
          <a:endParaRPr lang="nl-NL"/>
        </a:p>
      </dgm:t>
    </dgm:pt>
    <dgm:pt modelId="{072004A2-CD66-4060-AF25-FF9E7409618E}">
      <dgm:prSet phldrT="[Tekst]" custT="1"/>
      <dgm:spPr/>
      <dgm:t>
        <a:bodyPr/>
        <a:lstStyle/>
        <a:p>
          <a:r>
            <a:rPr lang="nl-NL" sz="2200" dirty="0" smtClean="0"/>
            <a:t>Kennis en vaardigheden</a:t>
          </a:r>
          <a:endParaRPr lang="nl-NL" sz="2200" dirty="0"/>
        </a:p>
      </dgm:t>
    </dgm:pt>
    <dgm:pt modelId="{B1E6A7C7-12C5-4B5C-BD4F-8EC55E13FE71}" type="parTrans" cxnId="{F59D483E-743B-47C7-9047-BD699EF3B80C}">
      <dgm:prSet/>
      <dgm:spPr/>
      <dgm:t>
        <a:bodyPr/>
        <a:lstStyle/>
        <a:p>
          <a:endParaRPr lang="nl-NL"/>
        </a:p>
      </dgm:t>
    </dgm:pt>
    <dgm:pt modelId="{6465703C-C1FE-482F-B960-0DBEBB5753A8}" type="sibTrans" cxnId="{F59D483E-743B-47C7-9047-BD699EF3B80C}">
      <dgm:prSet/>
      <dgm:spPr/>
      <dgm:t>
        <a:bodyPr/>
        <a:lstStyle/>
        <a:p>
          <a:endParaRPr lang="nl-NL"/>
        </a:p>
      </dgm:t>
    </dgm:pt>
    <dgm:pt modelId="{61EF95AF-62AC-462D-BA80-39A42FE9027E}">
      <dgm:prSet phldrT="[Tekst]" custT="1"/>
      <dgm:spPr/>
      <dgm:t>
        <a:bodyPr/>
        <a:lstStyle/>
        <a:p>
          <a:r>
            <a:rPr lang="nl-NL" sz="2200" dirty="0" smtClean="0"/>
            <a:t>FACT verslavingsdeskundigen overleg</a:t>
          </a:r>
          <a:endParaRPr lang="nl-NL" sz="2200" dirty="0"/>
        </a:p>
      </dgm:t>
    </dgm:pt>
    <dgm:pt modelId="{E57AD87F-B38D-4DAC-B715-6B6D2C04CEF2}" type="parTrans" cxnId="{623113AD-BE90-4AD7-962B-BD6E861FBCD7}">
      <dgm:prSet/>
      <dgm:spPr/>
      <dgm:t>
        <a:bodyPr/>
        <a:lstStyle/>
        <a:p>
          <a:endParaRPr lang="nl-NL"/>
        </a:p>
      </dgm:t>
    </dgm:pt>
    <dgm:pt modelId="{29DD95E0-AC6D-4A1A-A011-8D70A67FB4E7}" type="sibTrans" cxnId="{623113AD-BE90-4AD7-962B-BD6E861FBCD7}">
      <dgm:prSet/>
      <dgm:spPr/>
      <dgm:t>
        <a:bodyPr/>
        <a:lstStyle/>
        <a:p>
          <a:endParaRPr lang="nl-NL"/>
        </a:p>
      </dgm:t>
    </dgm:pt>
    <dgm:pt modelId="{58A19661-8969-4FF1-89DF-60E47641C557}">
      <dgm:prSet/>
      <dgm:spPr/>
      <dgm:t>
        <a:bodyPr/>
        <a:lstStyle/>
        <a:p>
          <a:r>
            <a:rPr lang="nl-NL" dirty="0" smtClean="0"/>
            <a:t>Gedeelde visie (op alle niveaus) en gemeenschappelijk kader (waar werken we naar toe?)</a:t>
          </a:r>
          <a:endParaRPr lang="nl-NL" dirty="0"/>
        </a:p>
      </dgm:t>
    </dgm:pt>
    <dgm:pt modelId="{BF3F19EB-AEF0-47F4-A2AC-67EAD89E398D}" type="parTrans" cxnId="{F880C90D-6F79-46F8-ADED-9809E21F728F}">
      <dgm:prSet/>
      <dgm:spPr/>
      <dgm:t>
        <a:bodyPr/>
        <a:lstStyle/>
        <a:p>
          <a:endParaRPr lang="nl-NL"/>
        </a:p>
      </dgm:t>
    </dgm:pt>
    <dgm:pt modelId="{339C340E-6ADC-4AE0-975A-A185E51865BE}" type="sibTrans" cxnId="{F880C90D-6F79-46F8-ADED-9809E21F728F}">
      <dgm:prSet/>
      <dgm:spPr/>
      <dgm:t>
        <a:bodyPr/>
        <a:lstStyle/>
        <a:p>
          <a:endParaRPr lang="nl-NL"/>
        </a:p>
      </dgm:t>
    </dgm:pt>
    <dgm:pt modelId="{B977B4E8-4AF8-4BF7-8999-52EA5EA02F52}">
      <dgm:prSet/>
      <dgm:spPr/>
      <dgm:t>
        <a:bodyPr/>
        <a:lstStyle/>
        <a:p>
          <a:r>
            <a:rPr lang="nl-NL" dirty="0" smtClean="0"/>
            <a:t>Samenwerking (binnen en tussen FACT, kliniek, verslavingszorg en collega instellingen)</a:t>
          </a:r>
          <a:endParaRPr lang="nl-NL" dirty="0"/>
        </a:p>
      </dgm:t>
    </dgm:pt>
    <dgm:pt modelId="{E4F19687-7ABE-4874-9578-B82733F90486}" type="parTrans" cxnId="{4DBAF5B5-A2E2-416F-B6BE-BBD8BF1AC509}">
      <dgm:prSet/>
      <dgm:spPr/>
      <dgm:t>
        <a:bodyPr/>
        <a:lstStyle/>
        <a:p>
          <a:endParaRPr lang="nl-NL"/>
        </a:p>
      </dgm:t>
    </dgm:pt>
    <dgm:pt modelId="{DFF6BEEA-B863-4675-A239-D6EC7545E4D1}" type="sibTrans" cxnId="{4DBAF5B5-A2E2-416F-B6BE-BBD8BF1AC509}">
      <dgm:prSet/>
      <dgm:spPr/>
      <dgm:t>
        <a:bodyPr/>
        <a:lstStyle/>
        <a:p>
          <a:endParaRPr lang="nl-NL"/>
        </a:p>
      </dgm:t>
    </dgm:pt>
    <dgm:pt modelId="{1714A8B2-8C8F-4501-8D71-45F94CD19795}">
      <dgm:prSet custT="1"/>
      <dgm:spPr/>
      <dgm:t>
        <a:bodyPr/>
        <a:lstStyle/>
        <a:p>
          <a:r>
            <a:rPr lang="nl-NL" sz="2200" dirty="0" smtClean="0"/>
            <a:t>Acceptatie van verslaafde cliënten</a:t>
          </a:r>
          <a:endParaRPr lang="nl-NL" sz="2200" dirty="0"/>
        </a:p>
      </dgm:t>
    </dgm:pt>
    <dgm:pt modelId="{06FD1596-E2DD-4F7E-9DAD-B5ED49ECF6B0}" type="parTrans" cxnId="{541CECF5-08A2-438D-8D32-C4B6128464C1}">
      <dgm:prSet/>
      <dgm:spPr/>
      <dgm:t>
        <a:bodyPr/>
        <a:lstStyle/>
        <a:p>
          <a:endParaRPr lang="nl-NL"/>
        </a:p>
      </dgm:t>
    </dgm:pt>
    <dgm:pt modelId="{DA683235-2988-4DCE-AE2C-95054F72E272}" type="sibTrans" cxnId="{541CECF5-08A2-438D-8D32-C4B6128464C1}">
      <dgm:prSet/>
      <dgm:spPr/>
      <dgm:t>
        <a:bodyPr/>
        <a:lstStyle/>
        <a:p>
          <a:endParaRPr lang="nl-NL"/>
        </a:p>
      </dgm:t>
    </dgm:pt>
    <dgm:pt modelId="{5EA9A8CA-FF27-4354-9E73-6D0FFFBEAE2E}">
      <dgm:prSet phldrT="[Tekst]" custT="1"/>
      <dgm:spPr/>
      <dgm:t>
        <a:bodyPr/>
        <a:lstStyle/>
        <a:p>
          <a:r>
            <a:rPr lang="nl-NL" sz="2200" dirty="0" smtClean="0"/>
            <a:t>Tijd, o.a. voor onderlinge reflectie</a:t>
          </a:r>
          <a:endParaRPr lang="nl-NL" sz="2200" dirty="0"/>
        </a:p>
      </dgm:t>
    </dgm:pt>
    <dgm:pt modelId="{FFB011F8-4341-40E0-B03E-B47F4E9277AB}" type="parTrans" cxnId="{50EA4372-A3CE-4C81-949E-525332EC006F}">
      <dgm:prSet/>
      <dgm:spPr/>
      <dgm:t>
        <a:bodyPr/>
        <a:lstStyle/>
        <a:p>
          <a:endParaRPr lang="nl-NL"/>
        </a:p>
      </dgm:t>
    </dgm:pt>
    <dgm:pt modelId="{51ADD6D6-450D-4922-B6AE-9EBCF5100B7E}" type="sibTrans" cxnId="{50EA4372-A3CE-4C81-949E-525332EC006F}">
      <dgm:prSet/>
      <dgm:spPr/>
      <dgm:t>
        <a:bodyPr/>
        <a:lstStyle/>
        <a:p>
          <a:endParaRPr lang="nl-NL"/>
        </a:p>
      </dgm:t>
    </dgm:pt>
    <dgm:pt modelId="{81FEC167-2FBD-42C5-8036-27432F2DE595}" type="pres">
      <dgm:prSet presAssocID="{E5C19056-AED8-433F-80D5-4B0DD248E203}" presName="diagram" presStyleCnt="0">
        <dgm:presLayoutVars>
          <dgm:dir/>
          <dgm:resizeHandles val="exact"/>
        </dgm:presLayoutVars>
      </dgm:prSet>
      <dgm:spPr/>
    </dgm:pt>
    <dgm:pt modelId="{17E2BDAC-1417-4E21-BAC3-084921F74695}" type="pres">
      <dgm:prSet presAssocID="{1C3DD8BC-A281-48B7-A23E-1274500A7FA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56B708-F098-4DF5-9B2A-C129147FEC91}" type="pres">
      <dgm:prSet presAssocID="{776E4664-3D2C-45F6-8596-01315012440A}" presName="sibTrans" presStyleCnt="0"/>
      <dgm:spPr/>
    </dgm:pt>
    <dgm:pt modelId="{C6958C1C-59BF-44EB-BB41-C6D1030148AF}" type="pres">
      <dgm:prSet presAssocID="{5EA9A8CA-FF27-4354-9E73-6D0FFFBEAE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B854E3-5A30-4198-9B35-70318A0809BF}" type="pres">
      <dgm:prSet presAssocID="{51ADD6D6-450D-4922-B6AE-9EBCF5100B7E}" presName="sibTrans" presStyleCnt="0"/>
      <dgm:spPr/>
    </dgm:pt>
    <dgm:pt modelId="{30B26F20-5FE1-4E91-9F80-2BEFAD198FC4}" type="pres">
      <dgm:prSet presAssocID="{072004A2-CD66-4060-AF25-FF9E7409618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A5F3A2-FC41-4CED-8F83-2473AD33A850}" type="pres">
      <dgm:prSet presAssocID="{6465703C-C1FE-482F-B960-0DBEBB5753A8}" presName="sibTrans" presStyleCnt="0"/>
      <dgm:spPr/>
    </dgm:pt>
    <dgm:pt modelId="{A820810A-C72E-4F4A-84F9-BC8C942321A5}" type="pres">
      <dgm:prSet presAssocID="{1714A8B2-8C8F-4501-8D71-45F94CD1979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0510FB-79CF-4527-9852-B04901F3C995}" type="pres">
      <dgm:prSet presAssocID="{DA683235-2988-4DCE-AE2C-95054F72E272}" presName="sibTrans" presStyleCnt="0"/>
      <dgm:spPr/>
    </dgm:pt>
    <dgm:pt modelId="{AD21800B-3A37-4DD6-87D3-EEE79C317423}" type="pres">
      <dgm:prSet presAssocID="{61EF95AF-62AC-462D-BA80-39A42FE9027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C01359-5B0E-47CB-B4B6-22BA239462F8}" type="pres">
      <dgm:prSet presAssocID="{29DD95E0-AC6D-4A1A-A011-8D70A67FB4E7}" presName="sibTrans" presStyleCnt="0"/>
      <dgm:spPr/>
    </dgm:pt>
    <dgm:pt modelId="{948FBE5A-EF7E-4105-AE44-CA320008D2F6}" type="pres">
      <dgm:prSet presAssocID="{58A19661-8969-4FF1-89DF-60E47641C55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42FE16-0DE7-4699-B99D-21AB972ECF8F}" type="pres">
      <dgm:prSet presAssocID="{339C340E-6ADC-4AE0-975A-A185E51865BE}" presName="sibTrans" presStyleCnt="0"/>
      <dgm:spPr/>
    </dgm:pt>
    <dgm:pt modelId="{62B3F8A4-0017-40D0-96FA-FDEEE179D7C9}" type="pres">
      <dgm:prSet presAssocID="{B977B4E8-4AF8-4BF7-8999-52EA5EA02F5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2BC6796-F978-41B1-8AE3-359D88F9E320}" type="presOf" srcId="{B977B4E8-4AF8-4BF7-8999-52EA5EA02F52}" destId="{62B3F8A4-0017-40D0-96FA-FDEEE179D7C9}" srcOrd="0" destOrd="0" presId="urn:microsoft.com/office/officeart/2005/8/layout/default#2"/>
    <dgm:cxn modelId="{50EA4372-A3CE-4C81-949E-525332EC006F}" srcId="{E5C19056-AED8-433F-80D5-4B0DD248E203}" destId="{5EA9A8CA-FF27-4354-9E73-6D0FFFBEAE2E}" srcOrd="1" destOrd="0" parTransId="{FFB011F8-4341-40E0-B03E-B47F4E9277AB}" sibTransId="{51ADD6D6-450D-4922-B6AE-9EBCF5100B7E}"/>
    <dgm:cxn modelId="{1A56C810-B536-46CA-B88A-2EB50CB1A4FF}" type="presOf" srcId="{1C3DD8BC-A281-48B7-A23E-1274500A7FA2}" destId="{17E2BDAC-1417-4E21-BAC3-084921F74695}" srcOrd="0" destOrd="0" presId="urn:microsoft.com/office/officeart/2005/8/layout/default#2"/>
    <dgm:cxn modelId="{6EDE66F4-D219-4925-BAE3-5CEAF18096A0}" srcId="{E5C19056-AED8-433F-80D5-4B0DD248E203}" destId="{1C3DD8BC-A281-48B7-A23E-1274500A7FA2}" srcOrd="0" destOrd="0" parTransId="{48BA706F-9358-4329-A2F2-6CE39E5C9381}" sibTransId="{776E4664-3D2C-45F6-8596-01315012440A}"/>
    <dgm:cxn modelId="{F880C90D-6F79-46F8-ADED-9809E21F728F}" srcId="{E5C19056-AED8-433F-80D5-4B0DD248E203}" destId="{58A19661-8969-4FF1-89DF-60E47641C557}" srcOrd="5" destOrd="0" parTransId="{BF3F19EB-AEF0-47F4-A2AC-67EAD89E398D}" sibTransId="{339C340E-6ADC-4AE0-975A-A185E51865BE}"/>
    <dgm:cxn modelId="{AF2E30A9-D1A7-43CA-8E6A-C2F390B8C369}" type="presOf" srcId="{072004A2-CD66-4060-AF25-FF9E7409618E}" destId="{30B26F20-5FE1-4E91-9F80-2BEFAD198FC4}" srcOrd="0" destOrd="0" presId="urn:microsoft.com/office/officeart/2005/8/layout/default#2"/>
    <dgm:cxn modelId="{DBB397EA-AE8D-4191-8E75-2D90307BF9E9}" type="presOf" srcId="{1714A8B2-8C8F-4501-8D71-45F94CD19795}" destId="{A820810A-C72E-4F4A-84F9-BC8C942321A5}" srcOrd="0" destOrd="0" presId="urn:microsoft.com/office/officeart/2005/8/layout/default#2"/>
    <dgm:cxn modelId="{541CECF5-08A2-438D-8D32-C4B6128464C1}" srcId="{E5C19056-AED8-433F-80D5-4B0DD248E203}" destId="{1714A8B2-8C8F-4501-8D71-45F94CD19795}" srcOrd="3" destOrd="0" parTransId="{06FD1596-E2DD-4F7E-9DAD-B5ED49ECF6B0}" sibTransId="{DA683235-2988-4DCE-AE2C-95054F72E272}"/>
    <dgm:cxn modelId="{623113AD-BE90-4AD7-962B-BD6E861FBCD7}" srcId="{E5C19056-AED8-433F-80D5-4B0DD248E203}" destId="{61EF95AF-62AC-462D-BA80-39A42FE9027E}" srcOrd="4" destOrd="0" parTransId="{E57AD87F-B38D-4DAC-B715-6B6D2C04CEF2}" sibTransId="{29DD95E0-AC6D-4A1A-A011-8D70A67FB4E7}"/>
    <dgm:cxn modelId="{F59D483E-743B-47C7-9047-BD699EF3B80C}" srcId="{E5C19056-AED8-433F-80D5-4B0DD248E203}" destId="{072004A2-CD66-4060-AF25-FF9E7409618E}" srcOrd="2" destOrd="0" parTransId="{B1E6A7C7-12C5-4B5C-BD4F-8EC55E13FE71}" sibTransId="{6465703C-C1FE-482F-B960-0DBEBB5753A8}"/>
    <dgm:cxn modelId="{1ECDEDD4-316D-4625-8F35-A9FF629BACBB}" type="presOf" srcId="{5EA9A8CA-FF27-4354-9E73-6D0FFFBEAE2E}" destId="{C6958C1C-59BF-44EB-BB41-C6D1030148AF}" srcOrd="0" destOrd="0" presId="urn:microsoft.com/office/officeart/2005/8/layout/default#2"/>
    <dgm:cxn modelId="{1AC98A49-EE8E-484C-8470-9DD80D60146E}" type="presOf" srcId="{E5C19056-AED8-433F-80D5-4B0DD248E203}" destId="{81FEC167-2FBD-42C5-8036-27432F2DE595}" srcOrd="0" destOrd="0" presId="urn:microsoft.com/office/officeart/2005/8/layout/default#2"/>
    <dgm:cxn modelId="{4DBAF5B5-A2E2-416F-B6BE-BBD8BF1AC509}" srcId="{E5C19056-AED8-433F-80D5-4B0DD248E203}" destId="{B977B4E8-4AF8-4BF7-8999-52EA5EA02F52}" srcOrd="6" destOrd="0" parTransId="{E4F19687-7ABE-4874-9578-B82733F90486}" sibTransId="{DFF6BEEA-B863-4675-A239-D6EC7545E4D1}"/>
    <dgm:cxn modelId="{E477B515-EA56-439D-B5F7-7550D0AB8A58}" type="presOf" srcId="{58A19661-8969-4FF1-89DF-60E47641C557}" destId="{948FBE5A-EF7E-4105-AE44-CA320008D2F6}" srcOrd="0" destOrd="0" presId="urn:microsoft.com/office/officeart/2005/8/layout/default#2"/>
    <dgm:cxn modelId="{9C205B73-E4CD-4F9E-8FCB-F34DAFB808DF}" type="presOf" srcId="{61EF95AF-62AC-462D-BA80-39A42FE9027E}" destId="{AD21800B-3A37-4DD6-87D3-EEE79C317423}" srcOrd="0" destOrd="0" presId="urn:microsoft.com/office/officeart/2005/8/layout/default#2"/>
    <dgm:cxn modelId="{E48AF2D3-1DB4-4B67-8525-E89AE1938C56}" type="presParOf" srcId="{81FEC167-2FBD-42C5-8036-27432F2DE595}" destId="{17E2BDAC-1417-4E21-BAC3-084921F74695}" srcOrd="0" destOrd="0" presId="urn:microsoft.com/office/officeart/2005/8/layout/default#2"/>
    <dgm:cxn modelId="{AA886A97-6DFD-4335-AFF7-654399974137}" type="presParOf" srcId="{81FEC167-2FBD-42C5-8036-27432F2DE595}" destId="{3156B708-F098-4DF5-9B2A-C129147FEC91}" srcOrd="1" destOrd="0" presId="urn:microsoft.com/office/officeart/2005/8/layout/default#2"/>
    <dgm:cxn modelId="{BBC475E3-CAEC-4AF5-8D3F-60E765CC7A0E}" type="presParOf" srcId="{81FEC167-2FBD-42C5-8036-27432F2DE595}" destId="{C6958C1C-59BF-44EB-BB41-C6D1030148AF}" srcOrd="2" destOrd="0" presId="urn:microsoft.com/office/officeart/2005/8/layout/default#2"/>
    <dgm:cxn modelId="{0B6ADAFD-7ABA-4126-82BE-592077408BF3}" type="presParOf" srcId="{81FEC167-2FBD-42C5-8036-27432F2DE595}" destId="{2EB854E3-5A30-4198-9B35-70318A0809BF}" srcOrd="3" destOrd="0" presId="urn:microsoft.com/office/officeart/2005/8/layout/default#2"/>
    <dgm:cxn modelId="{22D2B74D-3557-45C1-86EF-F3BD23667465}" type="presParOf" srcId="{81FEC167-2FBD-42C5-8036-27432F2DE595}" destId="{30B26F20-5FE1-4E91-9F80-2BEFAD198FC4}" srcOrd="4" destOrd="0" presId="urn:microsoft.com/office/officeart/2005/8/layout/default#2"/>
    <dgm:cxn modelId="{2A3CE508-8E4B-4106-844C-941F5E6DC479}" type="presParOf" srcId="{81FEC167-2FBD-42C5-8036-27432F2DE595}" destId="{9CA5F3A2-FC41-4CED-8F83-2473AD33A850}" srcOrd="5" destOrd="0" presId="urn:microsoft.com/office/officeart/2005/8/layout/default#2"/>
    <dgm:cxn modelId="{921F9AED-464A-4D24-9EE3-6886D0B66CF0}" type="presParOf" srcId="{81FEC167-2FBD-42C5-8036-27432F2DE595}" destId="{A820810A-C72E-4F4A-84F9-BC8C942321A5}" srcOrd="6" destOrd="0" presId="urn:microsoft.com/office/officeart/2005/8/layout/default#2"/>
    <dgm:cxn modelId="{C26F29DF-82D7-48ED-80CB-F26B854B96A1}" type="presParOf" srcId="{81FEC167-2FBD-42C5-8036-27432F2DE595}" destId="{E10510FB-79CF-4527-9852-B04901F3C995}" srcOrd="7" destOrd="0" presId="urn:microsoft.com/office/officeart/2005/8/layout/default#2"/>
    <dgm:cxn modelId="{C39CF7AD-2162-4AD0-B817-E4614FB34F02}" type="presParOf" srcId="{81FEC167-2FBD-42C5-8036-27432F2DE595}" destId="{AD21800B-3A37-4DD6-87D3-EEE79C317423}" srcOrd="8" destOrd="0" presId="urn:microsoft.com/office/officeart/2005/8/layout/default#2"/>
    <dgm:cxn modelId="{15A0004D-850A-4A22-8CB0-941908279193}" type="presParOf" srcId="{81FEC167-2FBD-42C5-8036-27432F2DE595}" destId="{7DC01359-5B0E-47CB-B4B6-22BA239462F8}" srcOrd="9" destOrd="0" presId="urn:microsoft.com/office/officeart/2005/8/layout/default#2"/>
    <dgm:cxn modelId="{61660F39-5927-45AC-A211-69A06FDF5E03}" type="presParOf" srcId="{81FEC167-2FBD-42C5-8036-27432F2DE595}" destId="{948FBE5A-EF7E-4105-AE44-CA320008D2F6}" srcOrd="10" destOrd="0" presId="urn:microsoft.com/office/officeart/2005/8/layout/default#2"/>
    <dgm:cxn modelId="{6F69B811-AAAF-4431-88C3-AB71D5032F3A}" type="presParOf" srcId="{81FEC167-2FBD-42C5-8036-27432F2DE595}" destId="{3342FE16-0DE7-4699-B99D-21AB972ECF8F}" srcOrd="11" destOrd="0" presId="urn:microsoft.com/office/officeart/2005/8/layout/default#2"/>
    <dgm:cxn modelId="{DC04BD2E-45DA-4D23-A6A9-A8F026900ED7}" type="presParOf" srcId="{81FEC167-2FBD-42C5-8036-27432F2DE595}" destId="{62B3F8A4-0017-40D0-96FA-FDEEE179D7C9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F71E3A-F9EF-41C3-85C8-A92BA21A9C4D}">
      <dsp:nvSpPr>
        <dsp:cNvPr id="0" name=""/>
        <dsp:cNvSpPr/>
      </dsp:nvSpPr>
      <dsp:spPr>
        <a:xfrm rot="5400000">
          <a:off x="1727100" y="54692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smtClean="0">
              <a:solidFill>
                <a:schemeClr val="tx1"/>
              </a:solidFill>
            </a:rPr>
            <a:t>IPS</a:t>
          </a:r>
          <a:endParaRPr lang="nl-NL" sz="1200" kern="1200">
            <a:solidFill>
              <a:schemeClr val="tx1"/>
            </a:solidFill>
          </a:endParaRPr>
        </a:p>
      </dsp:txBody>
      <dsp:txXfrm rot="5400000">
        <a:off x="1727100" y="54692"/>
        <a:ext cx="830483" cy="722520"/>
      </dsp:txXfrm>
    </dsp:sp>
    <dsp:sp modelId="{B29A96BC-4C05-4832-AF15-FAE1AFF425B6}">
      <dsp:nvSpPr>
        <dsp:cNvPr id="0" name=""/>
        <dsp:cNvSpPr/>
      </dsp:nvSpPr>
      <dsp:spPr>
        <a:xfrm>
          <a:off x="2525527" y="166808"/>
          <a:ext cx="926819" cy="4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20DCF-CF9C-4D62-8E5E-CCBE4D4985DF}">
      <dsp:nvSpPr>
        <dsp:cNvPr id="0" name=""/>
        <dsp:cNvSpPr/>
      </dsp:nvSpPr>
      <dsp:spPr>
        <a:xfrm rot="5400000">
          <a:off x="946778" y="54692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5400000">
        <a:off x="946778" y="54692"/>
        <a:ext cx="830483" cy="722520"/>
      </dsp:txXfrm>
    </dsp:sp>
    <dsp:sp modelId="{FC02CB06-FDC4-4D90-B401-D9EF7AFB4132}">
      <dsp:nvSpPr>
        <dsp:cNvPr id="0" name=""/>
        <dsp:cNvSpPr/>
      </dsp:nvSpPr>
      <dsp:spPr>
        <a:xfrm rot="5400000">
          <a:off x="1335444" y="759607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ACT</a:t>
          </a:r>
          <a:endParaRPr lang="nl-NL" sz="1200" kern="1200" dirty="0">
            <a:solidFill>
              <a:schemeClr val="tx1"/>
            </a:solidFill>
          </a:endParaRPr>
        </a:p>
      </dsp:txBody>
      <dsp:txXfrm rot="5400000">
        <a:off x="1335444" y="759607"/>
        <a:ext cx="830483" cy="722520"/>
      </dsp:txXfrm>
    </dsp:sp>
    <dsp:sp modelId="{44511299-0F71-4260-8CB9-7046359FC0F4}">
      <dsp:nvSpPr>
        <dsp:cNvPr id="0" name=""/>
        <dsp:cNvSpPr/>
      </dsp:nvSpPr>
      <dsp:spPr>
        <a:xfrm>
          <a:off x="462606" y="871722"/>
          <a:ext cx="896922" cy="4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60B66-D99F-4D38-B9AA-E62007F63CB6}">
      <dsp:nvSpPr>
        <dsp:cNvPr id="0" name=""/>
        <dsp:cNvSpPr/>
      </dsp:nvSpPr>
      <dsp:spPr>
        <a:xfrm rot="5400000">
          <a:off x="2115767" y="759607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5400000">
        <a:off x="2115767" y="759607"/>
        <a:ext cx="830483" cy="722520"/>
      </dsp:txXfrm>
    </dsp:sp>
    <dsp:sp modelId="{4229B95C-1C8A-4A7E-8CBD-5316B62EFC58}">
      <dsp:nvSpPr>
        <dsp:cNvPr id="0" name=""/>
        <dsp:cNvSpPr/>
      </dsp:nvSpPr>
      <dsp:spPr>
        <a:xfrm rot="5400000">
          <a:off x="1727100" y="1464521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IDDT</a:t>
          </a:r>
          <a:endParaRPr lang="nl-NL" sz="1200" kern="1200" dirty="0">
            <a:solidFill>
              <a:schemeClr val="tx1"/>
            </a:solidFill>
          </a:endParaRPr>
        </a:p>
      </dsp:txBody>
      <dsp:txXfrm rot="5400000">
        <a:off x="1727100" y="1464521"/>
        <a:ext cx="830483" cy="722520"/>
      </dsp:txXfrm>
    </dsp:sp>
    <dsp:sp modelId="{9098E895-6585-4474-94D2-2EA426CE5420}">
      <dsp:nvSpPr>
        <dsp:cNvPr id="0" name=""/>
        <dsp:cNvSpPr/>
      </dsp:nvSpPr>
      <dsp:spPr>
        <a:xfrm>
          <a:off x="2525527" y="1576636"/>
          <a:ext cx="926819" cy="4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A4BBA-B511-42B7-A8E1-4D066A298576}">
      <dsp:nvSpPr>
        <dsp:cNvPr id="0" name=""/>
        <dsp:cNvSpPr/>
      </dsp:nvSpPr>
      <dsp:spPr>
        <a:xfrm rot="5400000">
          <a:off x="946778" y="1464521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5400000">
        <a:off x="946778" y="1464521"/>
        <a:ext cx="830483" cy="722520"/>
      </dsp:txXfrm>
    </dsp:sp>
    <dsp:sp modelId="{A848D86E-04C4-48DF-B0CC-9A5AE07F905F}">
      <dsp:nvSpPr>
        <dsp:cNvPr id="0" name=""/>
        <dsp:cNvSpPr/>
      </dsp:nvSpPr>
      <dsp:spPr>
        <a:xfrm rot="5400000">
          <a:off x="1383738" y="2169435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kern="1200" dirty="0" smtClean="0">
              <a:solidFill>
                <a:schemeClr val="tx1"/>
              </a:solidFill>
            </a:rPr>
            <a:t>(IMR)</a:t>
          </a:r>
          <a:endParaRPr lang="nl-NL" sz="1200" kern="1200" dirty="0">
            <a:solidFill>
              <a:schemeClr val="tx1"/>
            </a:solidFill>
          </a:endParaRPr>
        </a:p>
      </dsp:txBody>
      <dsp:txXfrm rot="5400000">
        <a:off x="1383738" y="2169435"/>
        <a:ext cx="830483" cy="722520"/>
      </dsp:txXfrm>
    </dsp:sp>
    <dsp:sp modelId="{16601B1C-84B3-4A3F-8276-DF0D94B008FA}">
      <dsp:nvSpPr>
        <dsp:cNvPr id="0" name=""/>
        <dsp:cNvSpPr/>
      </dsp:nvSpPr>
      <dsp:spPr>
        <a:xfrm>
          <a:off x="462606" y="2281550"/>
          <a:ext cx="896922" cy="4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0DB99-7031-4ADB-BA06-C556A561F1EC}">
      <dsp:nvSpPr>
        <dsp:cNvPr id="0" name=""/>
        <dsp:cNvSpPr/>
      </dsp:nvSpPr>
      <dsp:spPr>
        <a:xfrm rot="5400000">
          <a:off x="2115767" y="2169435"/>
          <a:ext cx="830483" cy="7225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5400000">
        <a:off x="2115767" y="2169435"/>
        <a:ext cx="830483" cy="722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23" y="1"/>
            <a:ext cx="2944578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A17EE56-6E89-4813-A0E7-E8DE48F6E5D5}" type="datetimeFigureOut">
              <a:rPr lang="nl-NL"/>
              <a:pPr>
                <a:defRPr/>
              </a:pPr>
              <a:t>03-10-2016</a:t>
            </a:fld>
            <a:endParaRPr lang="nl-NL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5487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23" y="9435487"/>
            <a:ext cx="2944578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3515AD4-A310-4DB7-B183-2C80FC94BD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547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23" y="1"/>
            <a:ext cx="2944578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44" y="4717745"/>
            <a:ext cx="4983813" cy="44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87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23" y="9435487"/>
            <a:ext cx="2944578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F4F8FE0-CCFE-4EA1-A2C2-F3104480CF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694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image" Target="../media/image14.png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46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5C564-7542-458C-8B2C-70DC181347A4}" type="slidenum">
              <a:rPr lang="nl-NL" smtClean="0">
                <a:solidFill>
                  <a:srgbClr val="000000"/>
                </a:solidFill>
              </a:rPr>
              <a:pPr/>
              <a:t>1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11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8FE0-CCFE-4EA1-A2C2-F3104480CF9F}" type="slidenum">
              <a:rPr lang="nl-N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36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8FE0-CCFE-4EA1-A2C2-F3104480CF9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87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762586-DE45-4FD3-8C9A-CDF301A2D451}" type="slidenum">
              <a:rPr lang="en-US" altLang="nl-NL"/>
              <a:pPr eaLnBrk="1" hangingPunct="1"/>
              <a:t>4</a:t>
            </a:fld>
            <a:endParaRPr lang="en-US" altLang="nl-NL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5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67879D-5E12-412A-954B-0D86EEE05147}" type="slidenum">
              <a:rPr lang="en-US" altLang="nl-NL" sz="1200"/>
              <a:pPr algn="r" eaLnBrk="1" hangingPunct="1"/>
              <a:t>4</a:t>
            </a:fld>
            <a:endParaRPr lang="en-US" altLang="nl-NL" sz="1200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50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1E1F4-7B86-4985-8198-99DAA06B44E0}" type="slidenum">
              <a:rPr lang="nl-NL" smtClean="0"/>
              <a:pPr/>
              <a:t>5</a:t>
            </a:fld>
            <a:endParaRPr lang="nl-NL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03" y="4965700"/>
            <a:ext cx="6232694" cy="34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10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F8FE0-CCFE-4EA1-A2C2-F3104480CF9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06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69C0-5DDF-4C4A-B55F-62D5ED71C6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43A1-7C01-46C3-8440-8EC4267260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91AE-1DFA-426F-950C-BB5245B8FF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628E-6CF0-4F7E-9705-5930439673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D2FB5-E503-4612-B8CD-CCE86F104E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C792-A567-44AA-84E1-EA09D1E5F0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71D2-A857-4C58-9695-AA4867AFCE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0755-D8BA-4EFD-A52F-56C30ED004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42B9-1494-445C-BA6D-982451C556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E7B2-3075-41C2-AC98-7754AAE0BB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DBDC-62B4-42C1-BADC-70EBC4EB3E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A5CF-2363-4C3A-A8F6-2C083309F9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5A3EE9-5FA3-434A-9805-D012BF8F35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d.nl/" TargetMode="External"/><Relationship Id="rId4" Type="http://schemas.openxmlformats.org/officeDocument/2006/relationships/hyperlink" Target="http://www.erkendeinterventiesggz.trimbos.nl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edd.nl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wamel@trimbo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d.nl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76600" y="3500438"/>
            <a:ext cx="5867400" cy="2000548"/>
          </a:xfrm>
          <a:prstGeom prst="rect">
            <a:avLst/>
          </a:prstGeom>
          <a:solidFill>
            <a:srgbClr val="DEBEF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dirty="0" smtClean="0">
                <a:solidFill>
                  <a:srgbClr val="000000"/>
                </a:solidFill>
              </a:rPr>
              <a:t>FACT en Dubbele diagnose behandeling  </a:t>
            </a:r>
            <a:endParaRPr lang="nl-NL" sz="32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Anneke van Wamel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43608" y="63093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F-ACT congres Into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74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128" y="5877272"/>
            <a:ext cx="8229600" cy="1143000"/>
          </a:xfrm>
        </p:spPr>
        <p:txBody>
          <a:bodyPr/>
          <a:lstStyle/>
          <a:p>
            <a:r>
              <a:rPr lang="nl-NL" dirty="0" smtClean="0"/>
              <a:t>Nodig!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785032"/>
              </p:ext>
            </p:extLst>
          </p:nvPr>
        </p:nvGraphicFramePr>
        <p:xfrm>
          <a:off x="-9128" y="-387424"/>
          <a:ext cx="9153128" cy="65135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9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Aandacht voor handelingsverlegenheid in F-ACT én IDDT teams</a:t>
            </a:r>
          </a:p>
          <a:p>
            <a:r>
              <a:rPr lang="nl-NL" sz="2800" dirty="0" smtClean="0"/>
              <a:t>Meer specifieke expertise en specifieke interventies  </a:t>
            </a:r>
          </a:p>
          <a:p>
            <a:r>
              <a:rPr lang="nl-NL" sz="2800" dirty="0" smtClean="0"/>
              <a:t>Tijd mogen nemen voor motiveren en ‘ACT’ cliënten</a:t>
            </a:r>
          </a:p>
          <a:p>
            <a:r>
              <a:rPr lang="nl-NL" sz="2800" dirty="0" smtClean="0"/>
              <a:t>Verloop in teams groot, delen en borgen van kennis en ervaring loopt gevaar</a:t>
            </a:r>
          </a:p>
          <a:p>
            <a:r>
              <a:rPr lang="nl-NL" sz="2800" dirty="0" smtClean="0"/>
              <a:t>Urgentie: verwarde mannen?!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3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25814" t="28714" r="25465" b="15608"/>
          <a:stretch/>
        </p:blipFill>
        <p:spPr bwMode="auto">
          <a:xfrm>
            <a:off x="1259632" y="188640"/>
            <a:ext cx="4896544" cy="3672408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259632" y="3954313"/>
            <a:ext cx="594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Gratis download op </a:t>
            </a:r>
            <a:r>
              <a:rPr lang="nl-NL" dirty="0" smtClean="0">
                <a:hlinkClick r:id="rId3"/>
              </a:rPr>
              <a:t>www.ledd.nl</a:t>
            </a:r>
            <a:r>
              <a:rPr lang="nl-NL" dirty="0" smtClean="0"/>
              <a:t>, </a:t>
            </a:r>
            <a:r>
              <a:rPr lang="nl-NL" dirty="0" smtClean="0">
                <a:hlinkClick r:id="rId4"/>
              </a:rPr>
              <a:t>www.erkendeinterventiesggz.trimbos.nl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5"/>
          <a:srcRect l="5246" t="13695" r="4624" b="53169"/>
          <a:stretch/>
        </p:blipFill>
        <p:spPr bwMode="auto">
          <a:xfrm>
            <a:off x="3851920" y="4786243"/>
            <a:ext cx="5190490" cy="1192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0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Nog veel plezier vandaag!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awamel@trimbos.nl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info@ledd.nl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354" y="356268"/>
            <a:ext cx="4927104" cy="24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84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SzPct val="125000"/>
            </a:pPr>
            <a:r>
              <a:rPr lang="nl-NL" altLang="nl-NL" dirty="0" smtClean="0"/>
              <a:t>Informatie, materialen en nieuws: </a:t>
            </a:r>
            <a:r>
              <a:rPr lang="nl-NL" altLang="nl-NL" dirty="0" smtClean="0">
                <a:hlinkClick r:id="rId3"/>
              </a:rPr>
              <a:t>www.ledd.nl</a:t>
            </a:r>
            <a:endParaRPr lang="nl-NL" alt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0" y="2550084"/>
            <a:ext cx="2190750" cy="885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3147" y="3392845"/>
            <a:ext cx="1715249" cy="11885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2307234"/>
            <a:ext cx="1080120" cy="14138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295" y="2432864"/>
            <a:ext cx="2392688" cy="7357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66" y="3235274"/>
            <a:ext cx="1503664" cy="11619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868" y="4601802"/>
            <a:ext cx="2565096" cy="11663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7731" y="3563573"/>
            <a:ext cx="1843908" cy="83362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5001349"/>
            <a:ext cx="3048000" cy="70485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588224" y="3721049"/>
            <a:ext cx="2448272" cy="1754326"/>
          </a:xfrm>
          <a:prstGeom prst="rect">
            <a:avLst/>
          </a:prstGeom>
          <a:solidFill>
            <a:srgbClr val="DDDDDD"/>
          </a:solidFill>
          <a:ln>
            <a:solidFill>
              <a:srgbClr val="7030A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i.s.m. </a:t>
            </a:r>
          </a:p>
          <a:p>
            <a:pPr marL="285750" indent="-285750">
              <a:buFontTx/>
              <a:buChar char="-"/>
            </a:pPr>
            <a:r>
              <a:rPr lang="nl-NL" dirty="0" err="1" smtClean="0">
                <a:solidFill>
                  <a:srgbClr val="000000"/>
                </a:solidFill>
              </a:rPr>
              <a:t>Nispa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R</a:t>
            </a:r>
            <a:r>
              <a:rPr lang="nl-NL" dirty="0" smtClean="0">
                <a:solidFill>
                  <a:srgbClr val="000000"/>
                </a:solidFill>
              </a:rPr>
              <a:t>esultaten Scoren</a:t>
            </a:r>
          </a:p>
          <a:p>
            <a:pPr marL="285750" indent="-285750">
              <a:buFontTx/>
              <a:buChar char="-"/>
            </a:pPr>
            <a:r>
              <a:rPr lang="nl-NL" dirty="0" err="1" smtClean="0">
                <a:solidFill>
                  <a:srgbClr val="000000"/>
                </a:solidFill>
              </a:rPr>
              <a:t>NvVP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0000"/>
                </a:solidFill>
              </a:rPr>
              <a:t>VVGN</a:t>
            </a:r>
          </a:p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8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IDDT en (F)ACT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3190991" cy="337869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1217494"/>
            <a:ext cx="1499710" cy="175437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53334"/>
              </p:ext>
            </p:extLst>
          </p:nvPr>
        </p:nvGraphicFramePr>
        <p:xfrm>
          <a:off x="5364088" y="2771726"/>
          <a:ext cx="3914954" cy="29466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B17A64-A3F9-4723-B28A-AA190FDF3F0D}" type="slidenum">
              <a:rPr lang="en-US" altLang="nl-NL" sz="1400"/>
              <a:pPr algn="r" eaLnBrk="1" hangingPunct="1"/>
              <a:t>4</a:t>
            </a:fld>
            <a:endParaRPr lang="en-US" altLang="nl-NL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altLang="nl-NL" sz="4000" b="1" dirty="0" smtClean="0"/>
              <a:t>         </a:t>
            </a:r>
            <a:r>
              <a:rPr lang="en-US" altLang="nl-NL" sz="3600" b="1" dirty="0" smtClean="0"/>
              <a:t>Overlap of ACT &amp; IDDT </a:t>
            </a:r>
            <a:r>
              <a:rPr lang="en-US" altLang="nl-NL" sz="4000" b="1" dirty="0" smtClean="0"/>
              <a:t/>
            </a:r>
            <a:br>
              <a:rPr lang="en-US" altLang="nl-NL" sz="4000" b="1" dirty="0" smtClean="0"/>
            </a:br>
            <a:r>
              <a:rPr lang="en-US" altLang="nl-NL" sz="4000" b="1" dirty="0" smtClean="0"/>
              <a:t>            </a:t>
            </a:r>
            <a:r>
              <a:rPr lang="en-US" altLang="nl-NL" sz="3600" b="1" dirty="0" smtClean="0"/>
              <a:t>Fidelity Scale Items:</a:t>
            </a:r>
            <a:br>
              <a:rPr lang="en-US" altLang="nl-NL" sz="3600" b="1" dirty="0" smtClean="0"/>
            </a:br>
            <a:r>
              <a:rPr lang="en-US" altLang="nl-NL" sz="3200" b="1" dirty="0" smtClean="0"/>
              <a:t>                 </a:t>
            </a:r>
            <a:r>
              <a:rPr lang="en-US" altLang="nl-NL" sz="2400" u="sng" dirty="0" smtClean="0">
                <a:solidFill>
                  <a:schemeClr val="hlink"/>
                </a:solidFill>
              </a:rPr>
              <a:t>DACTS</a:t>
            </a:r>
            <a:r>
              <a:rPr lang="en-US" altLang="nl-NL" sz="2400" b="1" dirty="0" smtClean="0"/>
              <a:t>     </a:t>
            </a:r>
            <a:r>
              <a:rPr lang="en-US" altLang="nl-NL" sz="2400" u="sng" dirty="0" err="1" smtClean="0">
                <a:solidFill>
                  <a:schemeClr val="hlink"/>
                </a:solidFill>
              </a:rPr>
              <a:t>Beide</a:t>
            </a:r>
            <a:r>
              <a:rPr lang="en-US" altLang="nl-NL" sz="2400" dirty="0" smtClean="0">
                <a:solidFill>
                  <a:schemeClr val="hlink"/>
                </a:solidFill>
              </a:rPr>
              <a:t> </a:t>
            </a:r>
            <a:r>
              <a:rPr lang="en-US" altLang="nl-NL" sz="2400" b="1" dirty="0" smtClean="0"/>
              <a:t>        </a:t>
            </a:r>
            <a:r>
              <a:rPr lang="en-US" altLang="nl-NL" sz="2400" u="sng" dirty="0" smtClean="0">
                <a:solidFill>
                  <a:schemeClr val="hlink"/>
                </a:solidFill>
              </a:rPr>
              <a:t>IDDT</a:t>
            </a:r>
            <a:r>
              <a:rPr lang="en-US" altLang="nl-NL" sz="3200" dirty="0" smtClean="0">
                <a:solidFill>
                  <a:schemeClr val="hlink"/>
                </a:solidFill>
              </a:rPr>
              <a:t> </a:t>
            </a:r>
            <a:r>
              <a:rPr lang="en-US" altLang="nl-NL" sz="3200" b="1" dirty="0" smtClean="0"/>
              <a:t>    </a:t>
            </a:r>
            <a:endParaRPr lang="en-US" altLang="nl-NL" sz="2000" u="sng" dirty="0" smtClean="0"/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7620000" cy="4422775"/>
          </a:xfrm>
          <a:noFill/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914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1050" dirty="0"/>
              <a:t>H2=T1a</a:t>
            </a:r>
          </a:p>
          <a:p>
            <a:pPr>
              <a:defRPr/>
            </a:pPr>
            <a:r>
              <a:rPr lang="en-US" sz="1050" dirty="0"/>
              <a:t>H4=T1a</a:t>
            </a:r>
          </a:p>
          <a:p>
            <a:pPr>
              <a:defRPr/>
            </a:pPr>
            <a:r>
              <a:rPr lang="en-US" sz="1050" dirty="0"/>
              <a:t>H7=T1a</a:t>
            </a:r>
          </a:p>
          <a:p>
            <a:pPr>
              <a:defRPr/>
            </a:pPr>
            <a:r>
              <a:rPr lang="en-US" sz="1050" dirty="0"/>
              <a:t>H8=T1a</a:t>
            </a:r>
          </a:p>
          <a:p>
            <a:pPr>
              <a:defRPr/>
            </a:pPr>
            <a:r>
              <a:rPr lang="en-US" sz="1050" dirty="0"/>
              <a:t>H9=T1b</a:t>
            </a:r>
          </a:p>
          <a:p>
            <a:pPr>
              <a:defRPr/>
            </a:pPr>
            <a:r>
              <a:rPr lang="en-US" sz="1050" dirty="0"/>
              <a:t>H10=T1a</a:t>
            </a:r>
          </a:p>
          <a:p>
            <a:pPr>
              <a:defRPr/>
            </a:pPr>
            <a:r>
              <a:rPr lang="en-US" sz="1050" dirty="0"/>
              <a:t>O1=O2</a:t>
            </a:r>
          </a:p>
          <a:p>
            <a:pPr>
              <a:defRPr/>
            </a:pPr>
            <a:r>
              <a:rPr lang="en-US" sz="1050" dirty="0"/>
              <a:t>O3=T3</a:t>
            </a:r>
          </a:p>
          <a:p>
            <a:pPr>
              <a:defRPr/>
            </a:pPr>
            <a:r>
              <a:rPr lang="en-US" sz="1050" dirty="0"/>
              <a:t>O4-6=T5 O7=T4</a:t>
            </a:r>
          </a:p>
          <a:p>
            <a:pPr>
              <a:defRPr/>
            </a:pPr>
            <a:r>
              <a:rPr lang="en-US" sz="1050" dirty="0"/>
              <a:t>S1=T5</a:t>
            </a:r>
          </a:p>
          <a:p>
            <a:pPr>
              <a:defRPr/>
            </a:pPr>
            <a:r>
              <a:rPr lang="en-US" sz="1050" dirty="0"/>
              <a:t>S2=T4</a:t>
            </a:r>
          </a:p>
          <a:p>
            <a:pPr>
              <a:defRPr/>
            </a:pPr>
            <a:r>
              <a:rPr lang="en-US" sz="1050" dirty="0"/>
              <a:t>S3=T5+T13</a:t>
            </a:r>
          </a:p>
          <a:p>
            <a:pPr>
              <a:defRPr/>
            </a:pPr>
            <a:r>
              <a:rPr lang="en-US" sz="1050" dirty="0"/>
              <a:t>S4=T3+O3</a:t>
            </a:r>
          </a:p>
          <a:p>
            <a:pPr>
              <a:defRPr/>
            </a:pPr>
            <a:r>
              <a:rPr lang="en-US" sz="1050" dirty="0"/>
              <a:t>S5=T3</a:t>
            </a:r>
          </a:p>
          <a:p>
            <a:pPr>
              <a:defRPr/>
            </a:pPr>
            <a:r>
              <a:rPr lang="en-US" sz="1050" dirty="0"/>
              <a:t>S6=T9</a:t>
            </a:r>
          </a:p>
          <a:p>
            <a:pPr>
              <a:defRPr/>
            </a:pPr>
            <a:r>
              <a:rPr lang="en-US" sz="1050" dirty="0"/>
              <a:t>S7=T7</a:t>
            </a:r>
          </a:p>
          <a:p>
            <a:pPr>
              <a:defRPr/>
            </a:pPr>
            <a:r>
              <a:rPr lang="en-US" sz="1050" dirty="0"/>
              <a:t>S8=T8</a:t>
            </a:r>
          </a:p>
          <a:p>
            <a:pPr>
              <a:defRPr/>
            </a:pPr>
            <a:r>
              <a:rPr lang="en-US" sz="1050" dirty="0"/>
              <a:t>S9=T2, T10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486400" y="3048000"/>
            <a:ext cx="1924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O4   O5   O6   O7   08  </a:t>
            </a:r>
          </a:p>
          <a:p>
            <a:pPr>
              <a:defRPr/>
            </a:pPr>
            <a:r>
              <a:rPr lang="en-US" sz="1050" dirty="0"/>
              <a:t>O9  O10  O11  O12  T6  T12  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371600" y="3276600"/>
            <a:ext cx="2447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200"/>
              <a:t>H1  H3  H5  H6  H11 O2  S10</a:t>
            </a:r>
          </a:p>
        </p:txBody>
      </p:sp>
      <p:sp>
        <p:nvSpPr>
          <p:cNvPr id="2" name="Rechthoek 1"/>
          <p:cNvSpPr/>
          <p:nvPr/>
        </p:nvSpPr>
        <p:spPr>
          <a:xfrm>
            <a:off x="1436601" y="3091590"/>
            <a:ext cx="583264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 smtClean="0">
                <a:solidFill>
                  <a:schemeClr val="tx1"/>
                </a:solidFill>
              </a:rPr>
              <a:t>Kernitems: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Verslavingsspecialist</a:t>
            </a:r>
            <a:r>
              <a:rPr lang="en-US" b="1" dirty="0" smtClean="0">
                <a:solidFill>
                  <a:schemeClr val="tx1"/>
                </a:solidFill>
              </a:rPr>
              <a:t> in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Individuele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verslavingsbehandeling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Dubbele</a:t>
            </a:r>
            <a:r>
              <a:rPr lang="en-US" dirty="0" smtClean="0">
                <a:solidFill>
                  <a:schemeClr val="tx1"/>
                </a:solidFill>
              </a:rPr>
              <a:t> diagnose </a:t>
            </a:r>
            <a:r>
              <a:rPr lang="en-US" dirty="0" err="1" smtClean="0">
                <a:solidFill>
                  <a:schemeClr val="tx1"/>
                </a:solidFill>
              </a:rPr>
              <a:t>groepsbehandeling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Implementatie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geïntegreerd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behandelmodel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662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Prevalentie </a:t>
            </a:r>
            <a:br>
              <a:rPr lang="nl-NL" b="1" smtClean="0"/>
            </a:br>
            <a:r>
              <a:rPr lang="nl-NL" b="1" smtClean="0"/>
              <a:t>Dubbele Diagnose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buFont typeface="Symbol" pitchFamily="18" charset="2"/>
              <a:buChar char="·"/>
            </a:pPr>
            <a:endParaRPr lang="nl-NL" sz="2400" b="1" smtClean="0">
              <a:cs typeface="Arial" charset="0"/>
              <a:sym typeface="Symbol" pitchFamily="18" charset="2"/>
            </a:endParaRPr>
          </a:p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nl-NL" sz="4000" smtClean="0"/>
              <a:t>	</a:t>
            </a:r>
            <a:r>
              <a:rPr lang="nl-NL" sz="4800" smtClean="0"/>
              <a:t>"</a:t>
            </a:r>
            <a:r>
              <a:rPr lang="en-US" altLang="en-US" sz="4800" smtClean="0"/>
              <a:t>Dual diagnosis is an expectation, not an exception"</a:t>
            </a:r>
          </a:p>
          <a:p>
            <a:pPr algn="ctr" eaLnBrk="1" hangingPunct="1">
              <a:lnSpc>
                <a:spcPct val="95000"/>
              </a:lnSpc>
              <a:buFontTx/>
              <a:buNone/>
            </a:pPr>
            <a:endParaRPr lang="en-US" sz="4000" smtClean="0">
              <a:cs typeface="Arial" charset="0"/>
              <a:sym typeface="Symbol" pitchFamily="18" charset="2"/>
            </a:endParaRPr>
          </a:p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nl-NL" sz="4000" smtClean="0">
                <a:cs typeface="Arial" charset="0"/>
                <a:sym typeface="Symbol" pitchFamily="18" charset="2"/>
              </a:rPr>
              <a:t>Ken</a:t>
            </a:r>
            <a:r>
              <a:rPr lang="nl-NL" sz="4000" smtClean="0"/>
              <a:t>neth Minkoff </a:t>
            </a:r>
          </a:p>
          <a:p>
            <a:pPr eaLnBrk="1" hangingPunct="1"/>
            <a:endParaRPr lang="nl-NL" sz="2400" smtClean="0"/>
          </a:p>
          <a:p>
            <a:pPr eaLnBrk="1" hangingPunct="1"/>
            <a:endParaRPr lang="nl-NL" sz="24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77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45259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000" dirty="0" err="1" smtClean="0"/>
              <a:t>Relatie</a:t>
            </a:r>
            <a:r>
              <a:rPr lang="en-US" sz="2000" dirty="0" smtClean="0"/>
              <a:t> </a:t>
            </a:r>
            <a:r>
              <a:rPr lang="en-US" sz="2000" dirty="0" err="1" smtClean="0"/>
              <a:t>tussen</a:t>
            </a:r>
            <a:r>
              <a:rPr lang="en-US" sz="2000" dirty="0" smtClean="0"/>
              <a:t> </a:t>
            </a:r>
            <a:r>
              <a:rPr lang="en-US" sz="2000" dirty="0" err="1" smtClean="0"/>
              <a:t>verslavingsproblemen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ernst</a:t>
            </a:r>
            <a:r>
              <a:rPr lang="en-US" sz="2000" dirty="0" smtClean="0"/>
              <a:t> van </a:t>
            </a:r>
            <a:r>
              <a:rPr lang="en-US" sz="2000" dirty="0" err="1" smtClean="0"/>
              <a:t>psychosociale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problemen</a:t>
            </a:r>
            <a:endParaRPr lang="en-US" sz="2000" dirty="0" smtClean="0"/>
          </a:p>
          <a:p>
            <a:r>
              <a:rPr lang="en-US" sz="2000" dirty="0" err="1" smtClean="0"/>
              <a:t>Slechtere</a:t>
            </a:r>
            <a:r>
              <a:rPr lang="en-US" sz="2000" dirty="0" smtClean="0"/>
              <a:t> baseline </a:t>
            </a:r>
            <a:r>
              <a:rPr lang="en-US" sz="2000" dirty="0"/>
              <a:t>scores </a:t>
            </a:r>
            <a:r>
              <a:rPr lang="en-US" sz="2000" dirty="0" smtClean="0"/>
              <a:t>op </a:t>
            </a:r>
            <a:r>
              <a:rPr lang="en-US" sz="2000" dirty="0" err="1"/>
              <a:t>HoNOS</a:t>
            </a:r>
            <a:r>
              <a:rPr lang="en-US" sz="2000" dirty="0"/>
              <a:t> </a:t>
            </a:r>
            <a:r>
              <a:rPr lang="en-US" sz="2000" dirty="0" smtClean="0"/>
              <a:t>total, </a:t>
            </a:r>
            <a:r>
              <a:rPr lang="en-US" sz="2000" dirty="0" err="1" smtClean="0"/>
              <a:t>meer</a:t>
            </a:r>
            <a:r>
              <a:rPr lang="en-US" sz="2000" dirty="0" smtClean="0"/>
              <a:t> (on)</a:t>
            </a:r>
            <a:r>
              <a:rPr lang="en-US" sz="2000" dirty="0" err="1" smtClean="0"/>
              <a:t>vervulde</a:t>
            </a:r>
            <a:r>
              <a:rPr lang="en-US" sz="2000" dirty="0" smtClean="0"/>
              <a:t> </a:t>
            </a:r>
            <a:r>
              <a:rPr lang="en-US" sz="2000" dirty="0" err="1" smtClean="0"/>
              <a:t>behoeften</a:t>
            </a:r>
            <a:endParaRPr lang="en-US" sz="2000" dirty="0" smtClean="0"/>
          </a:p>
          <a:p>
            <a:r>
              <a:rPr lang="en-US" sz="2000" dirty="0" smtClean="0"/>
              <a:t>DACT scores: </a:t>
            </a:r>
            <a:r>
              <a:rPr lang="en-US" sz="2000" dirty="0" err="1" smtClean="0"/>
              <a:t>verslavingsitems</a:t>
            </a:r>
            <a:r>
              <a:rPr lang="en-US" sz="2000" dirty="0" smtClean="0"/>
              <a:t> </a:t>
            </a:r>
            <a:r>
              <a:rPr lang="en-US" sz="2000" dirty="0" err="1"/>
              <a:t>scoorden</a:t>
            </a:r>
            <a:r>
              <a:rPr lang="en-US" sz="2000" dirty="0"/>
              <a:t> in </a:t>
            </a:r>
            <a:r>
              <a:rPr lang="en-US" sz="2000" dirty="0" err="1"/>
              <a:t>onderzoek</a:t>
            </a:r>
            <a:r>
              <a:rPr lang="en-US" sz="2000" dirty="0"/>
              <a:t> het </a:t>
            </a:r>
            <a:r>
              <a:rPr lang="en-US" sz="2000" dirty="0" err="1"/>
              <a:t>slechts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Gemiddelde</a:t>
            </a:r>
            <a:r>
              <a:rPr lang="en-US" sz="2000" dirty="0"/>
              <a:t> 1,9 in 2005 </a:t>
            </a:r>
            <a:r>
              <a:rPr lang="en-US" sz="2000" dirty="0" err="1"/>
              <a:t>en</a:t>
            </a:r>
            <a:r>
              <a:rPr lang="en-US" sz="2000" dirty="0"/>
              <a:t> 2.1 in </a:t>
            </a:r>
            <a:r>
              <a:rPr lang="en-US" sz="2000" dirty="0" smtClean="0"/>
              <a:t>2007</a:t>
            </a:r>
          </a:p>
          <a:p>
            <a:r>
              <a:rPr lang="en-US" sz="2000" smtClean="0"/>
              <a:t>2016: </a:t>
            </a:r>
            <a:r>
              <a:rPr lang="en-US" sz="2000" dirty="0" smtClean="0"/>
              <a:t>FACTS nog steeds de </a:t>
            </a:r>
            <a:r>
              <a:rPr lang="en-US" sz="2000" dirty="0" err="1" smtClean="0"/>
              <a:t>laagste</a:t>
            </a:r>
            <a:r>
              <a:rPr lang="en-US" sz="2000" dirty="0" smtClean="0"/>
              <a:t> </a:t>
            </a:r>
            <a:r>
              <a:rPr lang="en-US" sz="2000" dirty="0" err="1" smtClean="0"/>
              <a:t>scorende</a:t>
            </a:r>
            <a:r>
              <a:rPr lang="en-US" sz="2000" dirty="0" smtClean="0"/>
              <a:t> items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/>
          <a:srcRect l="2761" t="28710" r="27525" b="44125"/>
          <a:stretch/>
        </p:blipFill>
        <p:spPr bwMode="auto">
          <a:xfrm>
            <a:off x="425914" y="620688"/>
            <a:ext cx="84249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9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IDDT </a:t>
            </a:r>
            <a:r>
              <a:rPr lang="nl-NL" dirty="0" err="1" smtClean="0"/>
              <a:t>fidelity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5039172"/>
              </p:ext>
            </p:extLst>
          </p:nvPr>
        </p:nvGraphicFramePr>
        <p:xfrm>
          <a:off x="457200" y="1196752"/>
          <a:ext cx="8154001" cy="4872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672"/>
                <a:gridCol w="6118329"/>
              </a:tblGrid>
              <a:tr h="595943">
                <a:tc gridSpan="2"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tx1"/>
                          </a:solidFill>
                        </a:rPr>
                        <a:t>Laagst scorende items IDDT </a:t>
                      </a:r>
                      <a:r>
                        <a:rPr lang="nl-NL" sz="2800" dirty="0" err="1" smtClean="0">
                          <a:solidFill>
                            <a:schemeClr val="tx1"/>
                          </a:solidFill>
                        </a:rPr>
                        <a:t>fidelity</a:t>
                      </a:r>
                      <a:r>
                        <a:rPr lang="nl-NL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280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Stapsgewijze interventies 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Toegang tot compleet DD aanbod</a:t>
                      </a: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Motivationele interventies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Verslavingsbehandeling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  <a:effectLst/>
                        </a:rPr>
                        <a:t>Groepsbehandeling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Familiebegeleiding</a:t>
                      </a: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95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nl-NL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Interventies bij non-</a:t>
                      </a:r>
                      <a:r>
                        <a:rPr lang="nl-NL" sz="2000" dirty="0" err="1">
                          <a:effectLst/>
                        </a:rPr>
                        <a:t>responders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9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Waar lopen FACT teams tegenaan?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wil je bespreken (contact)? </a:t>
            </a:r>
          </a:p>
          <a:p>
            <a:r>
              <a:rPr lang="nl-NL" dirty="0" smtClean="0"/>
              <a:t>Wat wil je doen (helpen)?</a:t>
            </a:r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Wat vind je moeilijk/waar loop je in vast?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Wat heb je nodig?</a:t>
            </a:r>
          </a:p>
          <a:p>
            <a:r>
              <a:rPr lang="nl-NL" dirty="0" smtClean="0"/>
              <a:t>Wat gun je cliënten (achterliggende waarden)?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128" y="5877272"/>
            <a:ext cx="8229600" cy="1143000"/>
          </a:xfrm>
        </p:spPr>
        <p:txBody>
          <a:bodyPr/>
          <a:lstStyle/>
          <a:p>
            <a:r>
              <a:rPr lang="nl-NL" dirty="0" smtClean="0"/>
              <a:t>Moeilijk!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162167"/>
              </p:ext>
            </p:extLst>
          </p:nvPr>
        </p:nvGraphicFramePr>
        <p:xfrm>
          <a:off x="-9128" y="-387424"/>
          <a:ext cx="9153128" cy="65135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55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482</Words>
  <Application>Microsoft Macintosh PowerPoint</Application>
  <PresentationFormat>Diavoorstelling (4:3)</PresentationFormat>
  <Paragraphs>121</Paragraphs>
  <Slides>13</Slides>
  <Notes>6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Standaardontwerp</vt:lpstr>
      <vt:lpstr>Dia 1</vt:lpstr>
      <vt:lpstr>LEDD</vt:lpstr>
      <vt:lpstr>Relatie IDDT en (F)ACT</vt:lpstr>
      <vt:lpstr>         Overlap of ACT &amp; IDDT              Fidelity Scale Items:                  DACTS     Beide         IDDT     </vt:lpstr>
      <vt:lpstr>Prevalentie  Dubbele Diagnose </vt:lpstr>
      <vt:lpstr>Dia 6</vt:lpstr>
      <vt:lpstr>IDDT fidelity</vt:lpstr>
      <vt:lpstr>Waar lopen FACT teams tegenaan?</vt:lpstr>
      <vt:lpstr>Moeilijk!</vt:lpstr>
      <vt:lpstr>Nodig!</vt:lpstr>
      <vt:lpstr>Conclusie </vt:lpstr>
      <vt:lpstr>Dia 12</vt:lpstr>
      <vt:lpstr>Dia 13</vt:lpstr>
    </vt:vector>
  </TitlesOfParts>
  <Company>Huis-stijl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Vincent</dc:creator>
  <cp:lastModifiedBy>Karin Bonouvrie</cp:lastModifiedBy>
  <cp:revision>481</cp:revision>
  <cp:lastPrinted>2015-12-08T12:40:10Z</cp:lastPrinted>
  <dcterms:created xsi:type="dcterms:W3CDTF">2016-10-03T18:49:48Z</dcterms:created>
  <dcterms:modified xsi:type="dcterms:W3CDTF">2016-10-03T18:50:17Z</dcterms:modified>
</cp:coreProperties>
</file>