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889" r:id="rId1"/>
  </p:sldMasterIdLst>
  <p:sldIdLst>
    <p:sldId id="256" r:id="rId2"/>
    <p:sldId id="257" r:id="rId3"/>
    <p:sldId id="267" r:id="rId4"/>
    <p:sldId id="275" r:id="rId5"/>
    <p:sldId id="268" r:id="rId6"/>
    <p:sldId id="272" r:id="rId7"/>
    <p:sldId id="269" r:id="rId8"/>
    <p:sldId id="270" r:id="rId9"/>
    <p:sldId id="273" r:id="rId10"/>
    <p:sldId id="271" r:id="rId11"/>
    <p:sldId id="274" r:id="rId12"/>
    <p:sldId id="266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2840" y="-1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26BC-8E78-4CCF-A7B2-8DF8460C404D}" type="datetime1">
              <a:rPr lang="en-US" smtClean="0"/>
              <a:pPr/>
              <a:t>03-10-2016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2853-67FE-4B33-8352-7E4108629A36}" type="datetime1">
              <a:rPr lang="en-US" smtClean="0"/>
              <a:pPr/>
              <a:t>03-10-2016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43FD-ABDB-43CF-A014-C9419E2A3211}" type="datetime1">
              <a:rPr lang="en-US" smtClean="0"/>
              <a:pPr/>
              <a:t>03-10-2016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50A7-F2AC-4A3A-BAC6-4433188AF404}" type="datetime1">
              <a:rPr lang="en-US" smtClean="0"/>
              <a:pPr/>
              <a:t>03-10-2016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85BE-30D6-45E9-9828-9A90A2D6DF6D}" type="datetime1">
              <a:rPr lang="en-US" smtClean="0"/>
              <a:pPr/>
              <a:t>03-10-2016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3B8-852C-4305-A8B5-259A7A1815FE}" type="datetime1">
              <a:rPr lang="en-US" smtClean="0"/>
              <a:pPr/>
              <a:t>03-10-2016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5EA-66B7-4B75-BC7E-E841861BC2EE}" type="datetime1">
              <a:rPr lang="en-US" smtClean="0"/>
              <a:pPr/>
              <a:t>03-10-2016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1B-7565-4E7A-9F9F-F1076E2DDB85}" type="datetime1">
              <a:rPr lang="en-US" smtClean="0"/>
              <a:pPr/>
              <a:t>03-10-2016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E28A-3A4F-4E6B-B567-EC8C4C5EF7EB}" type="datetime1">
              <a:rPr lang="en-US" smtClean="0"/>
              <a:pPr/>
              <a:t>03-10-2016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08A9-3E88-45E3-A460-6C4313B1A85D}" type="datetime1">
              <a:rPr lang="en-US" smtClean="0"/>
              <a:pPr/>
              <a:t>03-10-2016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CF1C-1A92-4FD7-820B-88967322F7A9}" type="datetime1">
              <a:rPr lang="en-US" smtClean="0"/>
              <a:pPr/>
              <a:t>03-10-2016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8785BE-30D6-45E9-9828-9A90A2D6DF6D}" type="datetime1">
              <a:rPr lang="en-US" smtClean="0"/>
              <a:pPr/>
              <a:t>03-10-2016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Omgaan</a:t>
            </a:r>
            <a:br>
              <a:rPr lang="nl-NL" dirty="0" smtClean="0"/>
            </a:br>
            <a:r>
              <a:rPr lang="nl-NL" dirty="0" smtClean="0"/>
              <a:t>met</a:t>
            </a:r>
            <a:br>
              <a:rPr lang="nl-NL" dirty="0" smtClean="0"/>
            </a:br>
            <a:r>
              <a:rPr lang="nl-NL" dirty="0" smtClean="0"/>
              <a:t>Craving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 smtClean="0"/>
          </a:p>
          <a:p>
            <a:pPr algn="ctr"/>
            <a:r>
              <a:rPr lang="nl-NL" dirty="0" smtClean="0"/>
              <a:t>De overwinningsgroep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6045652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Gericht op ambities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990600" y="2315369"/>
            <a:ext cx="7162800" cy="3095625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68202812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terugval plan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990600" y="1724819"/>
            <a:ext cx="7162800" cy="4276725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934719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l-NL" dirty="0" smtClean="0"/>
              <a:t>Voel je vrij om ons op ieder moment aan te spreken.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VRAGEN?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342214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Eerst eens een overzicht: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is de overwinningsgroep? </a:t>
            </a:r>
          </a:p>
          <a:p>
            <a:r>
              <a:rPr lang="nl-NL" dirty="0" smtClean="0"/>
              <a:t>Omgaan met craving</a:t>
            </a:r>
          </a:p>
          <a:p>
            <a:r>
              <a:rPr lang="nl-NL" dirty="0" smtClean="0"/>
              <a:t>Het werkboek</a:t>
            </a:r>
          </a:p>
          <a:p>
            <a:r>
              <a:rPr lang="nl-NL" dirty="0" smtClean="0"/>
              <a:t>Opmaak </a:t>
            </a:r>
          </a:p>
          <a:p>
            <a:r>
              <a:rPr lang="nl-NL" dirty="0" smtClean="0"/>
              <a:t>Methodieken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837418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de overwinningsgroep?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Groepsgericht werken</a:t>
            </a:r>
          </a:p>
          <a:p>
            <a:r>
              <a:rPr lang="nl-NL" dirty="0" smtClean="0"/>
              <a:t>12 hoofdstukken</a:t>
            </a:r>
          </a:p>
          <a:p>
            <a:r>
              <a:rPr lang="nl-NL" dirty="0" smtClean="0"/>
              <a:t>Cognitieve gedragstherapie</a:t>
            </a:r>
          </a:p>
          <a:p>
            <a:r>
              <a:rPr lang="nl-NL" dirty="0" smtClean="0"/>
              <a:t>Herstel gericht</a:t>
            </a:r>
          </a:p>
          <a:p>
            <a:r>
              <a:rPr lang="nl-NL" dirty="0" smtClean="0"/>
              <a:t>Geen gouden pil! Wel sterke handvatten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18382142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Omgaan met wat?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514600" y="3063081"/>
            <a:ext cx="41148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0918840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werkboek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989633" y="1600200"/>
            <a:ext cx="3164734" cy="4525963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016934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Opmaak overzichtelijk en leuk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060322" y="1600200"/>
            <a:ext cx="7023356" cy="4525963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6891489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Eindeloos het G-schema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768438" y="1600200"/>
            <a:ext cx="5607124" cy="4525963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9222063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Oefeningen 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113134" y="1600200"/>
            <a:ext cx="6917732" cy="4525963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56482122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Meer mindfulness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889816" y="1600200"/>
            <a:ext cx="5364367" cy="4525963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1118182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echtwerk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148</TotalTime>
  <Words>82</Words>
  <Application>Microsoft Macintosh PowerPoint</Application>
  <PresentationFormat>Diavoorstelling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Vlechtwerk</vt:lpstr>
      <vt:lpstr>Omgaan met Craving</vt:lpstr>
      <vt:lpstr>Eerst eens een overzicht:</vt:lpstr>
      <vt:lpstr>Wat is de overwinningsgroep?</vt:lpstr>
      <vt:lpstr>Omgaan met wat?</vt:lpstr>
      <vt:lpstr>Het werkboek</vt:lpstr>
      <vt:lpstr>Opmaak overzichtelijk en leuk</vt:lpstr>
      <vt:lpstr>Eindeloos het G-schema</vt:lpstr>
      <vt:lpstr>Oefeningen </vt:lpstr>
      <vt:lpstr>Meer mindfulness</vt:lpstr>
      <vt:lpstr>Gericht op ambities</vt:lpstr>
      <vt:lpstr>Het terugval plan</vt:lpstr>
      <vt:lpstr>VRAGEN?</vt:lpstr>
    </vt:vector>
  </TitlesOfParts>
  <Company>Parnassia Groep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Verslaving &amp; Dubbele diagnose</dc:title>
  <dc:creator>20615820</dc:creator>
  <cp:lastModifiedBy>Karin Bonouvrie</cp:lastModifiedBy>
  <cp:revision>19</cp:revision>
  <dcterms:created xsi:type="dcterms:W3CDTF">2016-10-03T18:49:05Z</dcterms:created>
  <dcterms:modified xsi:type="dcterms:W3CDTF">2016-10-03T18:49:32Z</dcterms:modified>
</cp:coreProperties>
</file>