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diagrams/data2.xml" ContentType="application/vnd.openxmlformats-officedocument.drawingml.diagramData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diagrams/colors1.xml" ContentType="application/vnd.openxmlformats-officedocument.drawingml.diagramColors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diagrams/data3.xml" ContentType="application/vnd.openxmlformats-officedocument.drawingml.diagramData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diagrams/colors2.xml" ContentType="application/vnd.openxmlformats-officedocument.drawingml.diagramColors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diagrams/layout1.xml" ContentType="application/vnd.openxmlformats-officedocument.drawingml.diagramLayout+xml"/>
  <Override PartName="/ppt/diagrams/drawing4.xml" ContentType="application/vnd.ms-office.drawingml.diagramDrawing+xml"/>
  <Override PartName="/ppt/diagrams/data4.xml" ContentType="application/vnd.openxmlformats-officedocument.drawingml.diagramData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diagrams/colors3.xml" ContentType="application/vnd.openxmlformats-officedocument.drawingml.diagramColors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diagrams/layout2.xml" ContentType="application/vnd.openxmlformats-officedocument.drawingml.diagramLayout+xml"/>
  <Override PartName="/ppt/commentAuthors.xml" ContentType="application/vnd.openxmlformats-officedocument.presentationml.commentAuthors+xml"/>
  <Override PartName="/ppt/diagrams/quickStyle2.xml" ContentType="application/vnd.openxmlformats-officedocument.drawingml.diagramStyle+xml"/>
  <Override PartName="/ppt/slideLayouts/slideLayout3.xml" ContentType="application/vnd.openxmlformats-officedocument.presentationml.slideLayout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4.xml" ContentType="application/vnd.openxmlformats-officedocument.drawingml.diagramColors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diagrams/layout3.xml" ContentType="application/vnd.openxmlformats-officedocument.drawingml.diagramLayout+xml"/>
  <Override PartName="/ppt/slideLayouts/slideLayout4.xml" ContentType="application/vnd.openxmlformats-officedocument.presentationml.slideLayout+xml"/>
  <Override PartName="/ppt/diagrams/quickStyle3.xml" ContentType="application/vnd.openxmlformats-officedocument.drawingml.diagramStyl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6"/>
  </p:notesMasterIdLst>
  <p:sldIdLst>
    <p:sldId id="559" r:id="rId2"/>
    <p:sldId id="773" r:id="rId3"/>
    <p:sldId id="775" r:id="rId4"/>
    <p:sldId id="780" r:id="rId5"/>
    <p:sldId id="774" r:id="rId6"/>
    <p:sldId id="767" r:id="rId7"/>
    <p:sldId id="768" r:id="rId8"/>
    <p:sldId id="769" r:id="rId9"/>
    <p:sldId id="771" r:id="rId10"/>
    <p:sldId id="772" r:id="rId11"/>
    <p:sldId id="770" r:id="rId12"/>
    <p:sldId id="776" r:id="rId13"/>
    <p:sldId id="777" r:id="rId14"/>
    <p:sldId id="782" r:id="rId15"/>
  </p:sldIdLst>
  <p:sldSz cx="9144000" cy="6858000" type="screen4x3"/>
  <p:notesSz cx="6858000" cy="9144000"/>
  <p:defaultTextStyle>
    <a:defPPr>
      <a:defRPr lang="nl-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Gavin Jonkma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224283"/>
    <a:srgbClr val="C6AA1D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595" autoAdjust="0"/>
  </p:normalViewPr>
  <p:slideViewPr>
    <p:cSldViewPr snapToObjects="1" showGuides="1">
      <p:cViewPr>
        <p:scale>
          <a:sx n="78" d="100"/>
          <a:sy n="78" d="100"/>
        </p:scale>
        <p:origin x="-3328" y="-1792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commentAuthors" Target="commentAuthors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A6F3B2-5E95-4C8D-94B0-8C5A989D552C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17A5546A-7C41-4BD9-BB4D-E449B8976618}">
      <dgm:prSet phldrT="[Tekst]"/>
      <dgm:spPr/>
      <dgm:t>
        <a:bodyPr/>
        <a:lstStyle/>
        <a:p>
          <a:r>
            <a:rPr lang="nl-NL" dirty="0" smtClean="0"/>
            <a:t>Top GGZ</a:t>
          </a:r>
          <a:endParaRPr lang="nl-NL" dirty="0"/>
        </a:p>
      </dgm:t>
    </dgm:pt>
    <dgm:pt modelId="{6AF7C7E3-7D2C-4177-B18E-B1999D3707AC}" type="parTrans" cxnId="{79D106CC-A98E-4F3B-A612-B40F0F79B74B}">
      <dgm:prSet/>
      <dgm:spPr/>
      <dgm:t>
        <a:bodyPr/>
        <a:lstStyle/>
        <a:p>
          <a:endParaRPr lang="nl-NL"/>
        </a:p>
      </dgm:t>
    </dgm:pt>
    <dgm:pt modelId="{2CE2208F-1B28-4783-9F4B-BD6D9BA17456}" type="sibTrans" cxnId="{79D106CC-A98E-4F3B-A612-B40F0F79B74B}">
      <dgm:prSet/>
      <dgm:spPr/>
      <dgm:t>
        <a:bodyPr/>
        <a:lstStyle/>
        <a:p>
          <a:endParaRPr lang="nl-NL"/>
        </a:p>
      </dgm:t>
    </dgm:pt>
    <dgm:pt modelId="{07A32C55-7EBB-4C63-A2B7-CB48CE332DF1}">
      <dgm:prSet phldrT="[Tekst]"/>
      <dgm:spPr/>
      <dgm:t>
        <a:bodyPr/>
        <a:lstStyle/>
        <a:p>
          <a:r>
            <a:rPr lang="nl-NL" dirty="0" smtClean="0"/>
            <a:t>Specialistische GGZ</a:t>
          </a:r>
          <a:endParaRPr lang="nl-NL" dirty="0"/>
        </a:p>
      </dgm:t>
    </dgm:pt>
    <dgm:pt modelId="{D073DB9E-9A6C-4D02-9BAC-40FB33986650}" type="parTrans" cxnId="{012D36F2-DDF8-423A-A85D-2F3AD3D578CB}">
      <dgm:prSet/>
      <dgm:spPr/>
      <dgm:t>
        <a:bodyPr/>
        <a:lstStyle/>
        <a:p>
          <a:endParaRPr lang="nl-NL"/>
        </a:p>
      </dgm:t>
    </dgm:pt>
    <dgm:pt modelId="{3C042845-8F9A-40B0-B140-F4CAA06546E5}" type="sibTrans" cxnId="{012D36F2-DDF8-423A-A85D-2F3AD3D578CB}">
      <dgm:prSet/>
      <dgm:spPr/>
      <dgm:t>
        <a:bodyPr/>
        <a:lstStyle/>
        <a:p>
          <a:endParaRPr lang="nl-NL"/>
        </a:p>
      </dgm:t>
    </dgm:pt>
    <dgm:pt modelId="{057827BC-64A9-41C7-83FE-AD4A128BE88D}">
      <dgm:prSet phldrT="[Tekst]"/>
      <dgm:spPr/>
      <dgm:t>
        <a:bodyPr/>
        <a:lstStyle/>
        <a:p>
          <a:r>
            <a:rPr lang="nl-NL" dirty="0" smtClean="0"/>
            <a:t>Generalistische Basis GGZ: diverse stoornissen </a:t>
          </a:r>
          <a:endParaRPr lang="nl-NL" dirty="0"/>
        </a:p>
      </dgm:t>
    </dgm:pt>
    <dgm:pt modelId="{18D5E7DF-358D-4E53-90B6-4E6BA3C53448}" type="parTrans" cxnId="{751CAED9-56F6-4548-AE36-ADA104DF83A2}">
      <dgm:prSet/>
      <dgm:spPr/>
      <dgm:t>
        <a:bodyPr/>
        <a:lstStyle/>
        <a:p>
          <a:endParaRPr lang="nl-NL"/>
        </a:p>
      </dgm:t>
    </dgm:pt>
    <dgm:pt modelId="{195C5B93-E1C7-46F2-A157-C510B4BCF613}" type="sibTrans" cxnId="{751CAED9-56F6-4548-AE36-ADA104DF83A2}">
      <dgm:prSet/>
      <dgm:spPr/>
      <dgm:t>
        <a:bodyPr/>
        <a:lstStyle/>
        <a:p>
          <a:endParaRPr lang="nl-NL"/>
        </a:p>
      </dgm:t>
    </dgm:pt>
    <dgm:pt modelId="{D2CEA5E7-A486-4756-BCAC-522BB321E2FC}" type="pres">
      <dgm:prSet presAssocID="{62A6F3B2-5E95-4C8D-94B0-8C5A989D552C}" presName="Name0" presStyleCnt="0">
        <dgm:presLayoutVars>
          <dgm:dir/>
          <dgm:animLvl val="lvl"/>
          <dgm:resizeHandles val="exact"/>
        </dgm:presLayoutVars>
      </dgm:prSet>
      <dgm:spPr/>
    </dgm:pt>
    <dgm:pt modelId="{08F71108-EC23-47B4-AD83-9958EAF3F31D}" type="pres">
      <dgm:prSet presAssocID="{17A5546A-7C41-4BD9-BB4D-E449B8976618}" presName="Name8" presStyleCnt="0"/>
      <dgm:spPr/>
    </dgm:pt>
    <dgm:pt modelId="{605816DF-0647-4FA0-B71A-C2AFF7C4F4E7}" type="pres">
      <dgm:prSet presAssocID="{17A5546A-7C41-4BD9-BB4D-E449B8976618}" presName="level" presStyleLbl="node1" presStyleIdx="0" presStyleCnt="3" custLinFactNeighborX="126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4895B4D-55CB-47B8-9581-558FBE68EC31}" type="pres">
      <dgm:prSet presAssocID="{17A5546A-7C41-4BD9-BB4D-E449B897661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BD464D4-DC95-4CA6-B6E6-6548777189BF}" type="pres">
      <dgm:prSet presAssocID="{07A32C55-7EBB-4C63-A2B7-CB48CE332DF1}" presName="Name8" presStyleCnt="0"/>
      <dgm:spPr/>
    </dgm:pt>
    <dgm:pt modelId="{D18C735B-097E-4A90-96D1-CDCB541F9814}" type="pres">
      <dgm:prSet presAssocID="{07A32C55-7EBB-4C63-A2B7-CB48CE332DF1}" presName="level" presStyleLbl="node1" presStyleIdx="1" presStyleCnt="3" custLinFactNeighborX="126" custLinFactNeighborY="2129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F3F4BCC-F021-4CF5-9AC5-E3EB02C6B256}" type="pres">
      <dgm:prSet presAssocID="{07A32C55-7EBB-4C63-A2B7-CB48CE332DF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D702A07-DD36-47F0-A174-26E22137CC43}" type="pres">
      <dgm:prSet presAssocID="{057827BC-64A9-41C7-83FE-AD4A128BE88D}" presName="Name8" presStyleCnt="0"/>
      <dgm:spPr/>
    </dgm:pt>
    <dgm:pt modelId="{96C337C3-D296-483E-AF6B-800BF90A1E43}" type="pres">
      <dgm:prSet presAssocID="{057827BC-64A9-41C7-83FE-AD4A128BE88D}" presName="level" presStyleLbl="node1" presStyleIdx="2" presStyleCnt="3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2A5104C-FB50-45F0-8448-5205F6C4C68E}" type="pres">
      <dgm:prSet presAssocID="{057827BC-64A9-41C7-83FE-AD4A128BE88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0A359886-FF83-4C74-B8EF-171B76DBFFA0}" type="presOf" srcId="{057827BC-64A9-41C7-83FE-AD4A128BE88D}" destId="{96C337C3-D296-483E-AF6B-800BF90A1E43}" srcOrd="0" destOrd="0" presId="urn:microsoft.com/office/officeart/2005/8/layout/pyramid1"/>
    <dgm:cxn modelId="{012D36F2-DDF8-423A-A85D-2F3AD3D578CB}" srcId="{62A6F3B2-5E95-4C8D-94B0-8C5A989D552C}" destId="{07A32C55-7EBB-4C63-A2B7-CB48CE332DF1}" srcOrd="1" destOrd="0" parTransId="{D073DB9E-9A6C-4D02-9BAC-40FB33986650}" sibTransId="{3C042845-8F9A-40B0-B140-F4CAA06546E5}"/>
    <dgm:cxn modelId="{49EAC5C1-F617-4C3A-B8BE-65C38D82BB4F}" type="presOf" srcId="{62A6F3B2-5E95-4C8D-94B0-8C5A989D552C}" destId="{D2CEA5E7-A486-4756-BCAC-522BB321E2FC}" srcOrd="0" destOrd="0" presId="urn:microsoft.com/office/officeart/2005/8/layout/pyramid1"/>
    <dgm:cxn modelId="{751CAED9-56F6-4548-AE36-ADA104DF83A2}" srcId="{62A6F3B2-5E95-4C8D-94B0-8C5A989D552C}" destId="{057827BC-64A9-41C7-83FE-AD4A128BE88D}" srcOrd="2" destOrd="0" parTransId="{18D5E7DF-358D-4E53-90B6-4E6BA3C53448}" sibTransId="{195C5B93-E1C7-46F2-A157-C510B4BCF613}"/>
    <dgm:cxn modelId="{79D106CC-A98E-4F3B-A612-B40F0F79B74B}" srcId="{62A6F3B2-5E95-4C8D-94B0-8C5A989D552C}" destId="{17A5546A-7C41-4BD9-BB4D-E449B8976618}" srcOrd="0" destOrd="0" parTransId="{6AF7C7E3-7D2C-4177-B18E-B1999D3707AC}" sibTransId="{2CE2208F-1B28-4783-9F4B-BD6D9BA17456}"/>
    <dgm:cxn modelId="{5229FE5F-05C5-42E1-A5C7-0F845F63363B}" type="presOf" srcId="{07A32C55-7EBB-4C63-A2B7-CB48CE332DF1}" destId="{3F3F4BCC-F021-4CF5-9AC5-E3EB02C6B256}" srcOrd="1" destOrd="0" presId="urn:microsoft.com/office/officeart/2005/8/layout/pyramid1"/>
    <dgm:cxn modelId="{D238B64F-CF90-4560-AD64-629C3A929D48}" type="presOf" srcId="{17A5546A-7C41-4BD9-BB4D-E449B8976618}" destId="{84895B4D-55CB-47B8-9581-558FBE68EC31}" srcOrd="1" destOrd="0" presId="urn:microsoft.com/office/officeart/2005/8/layout/pyramid1"/>
    <dgm:cxn modelId="{05541856-DABA-4F72-B289-E00A150B2A5A}" type="presOf" srcId="{17A5546A-7C41-4BD9-BB4D-E449B8976618}" destId="{605816DF-0647-4FA0-B71A-C2AFF7C4F4E7}" srcOrd="0" destOrd="0" presId="urn:microsoft.com/office/officeart/2005/8/layout/pyramid1"/>
    <dgm:cxn modelId="{EF04C728-A021-4CB7-9449-3212D966DF9F}" type="presOf" srcId="{057827BC-64A9-41C7-83FE-AD4A128BE88D}" destId="{92A5104C-FB50-45F0-8448-5205F6C4C68E}" srcOrd="1" destOrd="0" presId="urn:microsoft.com/office/officeart/2005/8/layout/pyramid1"/>
    <dgm:cxn modelId="{F0ABB50E-4616-4CBF-93E2-B2D0B860D028}" type="presOf" srcId="{07A32C55-7EBB-4C63-A2B7-CB48CE332DF1}" destId="{D18C735B-097E-4A90-96D1-CDCB541F9814}" srcOrd="0" destOrd="0" presId="urn:microsoft.com/office/officeart/2005/8/layout/pyramid1"/>
    <dgm:cxn modelId="{53E799C4-99CC-4E57-B376-16D050670A0A}" type="presParOf" srcId="{D2CEA5E7-A486-4756-BCAC-522BB321E2FC}" destId="{08F71108-EC23-47B4-AD83-9958EAF3F31D}" srcOrd="0" destOrd="0" presId="urn:microsoft.com/office/officeart/2005/8/layout/pyramid1"/>
    <dgm:cxn modelId="{DBA8423A-3FF2-4AFC-B45F-F0E38814909F}" type="presParOf" srcId="{08F71108-EC23-47B4-AD83-9958EAF3F31D}" destId="{605816DF-0647-4FA0-B71A-C2AFF7C4F4E7}" srcOrd="0" destOrd="0" presId="urn:microsoft.com/office/officeart/2005/8/layout/pyramid1"/>
    <dgm:cxn modelId="{35A3D86B-9862-4650-A3DD-B4928D64F349}" type="presParOf" srcId="{08F71108-EC23-47B4-AD83-9958EAF3F31D}" destId="{84895B4D-55CB-47B8-9581-558FBE68EC31}" srcOrd="1" destOrd="0" presId="urn:microsoft.com/office/officeart/2005/8/layout/pyramid1"/>
    <dgm:cxn modelId="{5DD80A74-0046-4B30-BD9A-C7937BE2D66E}" type="presParOf" srcId="{D2CEA5E7-A486-4756-BCAC-522BB321E2FC}" destId="{EBD464D4-DC95-4CA6-B6E6-6548777189BF}" srcOrd="1" destOrd="0" presId="urn:microsoft.com/office/officeart/2005/8/layout/pyramid1"/>
    <dgm:cxn modelId="{D96EC890-6CA4-4F20-8EF6-274D5467D8F8}" type="presParOf" srcId="{EBD464D4-DC95-4CA6-B6E6-6548777189BF}" destId="{D18C735B-097E-4A90-96D1-CDCB541F9814}" srcOrd="0" destOrd="0" presId="urn:microsoft.com/office/officeart/2005/8/layout/pyramid1"/>
    <dgm:cxn modelId="{F209C375-8DF1-47DB-8339-65603448DFDD}" type="presParOf" srcId="{EBD464D4-DC95-4CA6-B6E6-6548777189BF}" destId="{3F3F4BCC-F021-4CF5-9AC5-E3EB02C6B256}" srcOrd="1" destOrd="0" presId="urn:microsoft.com/office/officeart/2005/8/layout/pyramid1"/>
    <dgm:cxn modelId="{180F39FB-E583-402A-A672-16723F479062}" type="presParOf" srcId="{D2CEA5E7-A486-4756-BCAC-522BB321E2FC}" destId="{AD702A07-DD36-47F0-A174-26E22137CC43}" srcOrd="2" destOrd="0" presId="urn:microsoft.com/office/officeart/2005/8/layout/pyramid1"/>
    <dgm:cxn modelId="{542E8526-6C8C-4175-8476-534B9A289908}" type="presParOf" srcId="{AD702A07-DD36-47F0-A174-26E22137CC43}" destId="{96C337C3-D296-483E-AF6B-800BF90A1E43}" srcOrd="0" destOrd="0" presId="urn:microsoft.com/office/officeart/2005/8/layout/pyramid1"/>
    <dgm:cxn modelId="{24B71799-CB99-4DB1-B6DE-B3CF56476E6F}" type="presParOf" srcId="{AD702A07-DD36-47F0-A174-26E22137CC43}" destId="{92A5104C-FB50-45F0-8448-5205F6C4C68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A6F3B2-5E95-4C8D-94B0-8C5A989D552C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17A5546A-7C41-4BD9-BB4D-E449B8976618}">
      <dgm:prSet phldrT="[Tekst]"/>
      <dgm:spPr/>
      <dgm:t>
        <a:bodyPr/>
        <a:lstStyle/>
        <a:p>
          <a:r>
            <a:rPr lang="nl-NL" dirty="0" smtClean="0"/>
            <a:t>Top GGZ: enkelvoudige richtlijn </a:t>
          </a:r>
          <a:endParaRPr lang="nl-NL" dirty="0"/>
        </a:p>
      </dgm:t>
    </dgm:pt>
    <dgm:pt modelId="{6AF7C7E3-7D2C-4177-B18E-B1999D3707AC}" type="parTrans" cxnId="{79D106CC-A98E-4F3B-A612-B40F0F79B74B}">
      <dgm:prSet/>
      <dgm:spPr/>
      <dgm:t>
        <a:bodyPr/>
        <a:lstStyle/>
        <a:p>
          <a:endParaRPr lang="nl-NL"/>
        </a:p>
      </dgm:t>
    </dgm:pt>
    <dgm:pt modelId="{2CE2208F-1B28-4783-9F4B-BD6D9BA17456}" type="sibTrans" cxnId="{79D106CC-A98E-4F3B-A612-B40F0F79B74B}">
      <dgm:prSet/>
      <dgm:spPr/>
      <dgm:t>
        <a:bodyPr/>
        <a:lstStyle/>
        <a:p>
          <a:endParaRPr lang="nl-NL"/>
        </a:p>
      </dgm:t>
    </dgm:pt>
    <dgm:pt modelId="{07A32C55-7EBB-4C63-A2B7-CB48CE332DF1}">
      <dgm:prSet phldrT="[Tekst]"/>
      <dgm:spPr/>
      <dgm:t>
        <a:bodyPr/>
        <a:lstStyle/>
        <a:p>
          <a:r>
            <a:rPr lang="nl-NL" dirty="0" smtClean="0"/>
            <a:t>Specialistische GGZ: Kennis vereist van richtlijnen afhankelijk van zorgprogramma </a:t>
          </a:r>
          <a:endParaRPr lang="nl-NL" dirty="0"/>
        </a:p>
      </dgm:t>
    </dgm:pt>
    <dgm:pt modelId="{D073DB9E-9A6C-4D02-9BAC-40FB33986650}" type="parTrans" cxnId="{012D36F2-DDF8-423A-A85D-2F3AD3D578CB}">
      <dgm:prSet/>
      <dgm:spPr/>
      <dgm:t>
        <a:bodyPr/>
        <a:lstStyle/>
        <a:p>
          <a:endParaRPr lang="nl-NL"/>
        </a:p>
      </dgm:t>
    </dgm:pt>
    <dgm:pt modelId="{3C042845-8F9A-40B0-B140-F4CAA06546E5}" type="sibTrans" cxnId="{012D36F2-DDF8-423A-A85D-2F3AD3D578CB}">
      <dgm:prSet/>
      <dgm:spPr/>
      <dgm:t>
        <a:bodyPr/>
        <a:lstStyle/>
        <a:p>
          <a:endParaRPr lang="nl-NL"/>
        </a:p>
      </dgm:t>
    </dgm:pt>
    <dgm:pt modelId="{057827BC-64A9-41C7-83FE-AD4A128BE88D}">
      <dgm:prSet phldrT="[Tekst]"/>
      <dgm:spPr/>
      <dgm:t>
        <a:bodyPr/>
        <a:lstStyle/>
        <a:p>
          <a:r>
            <a:rPr lang="nl-NL" dirty="0" smtClean="0"/>
            <a:t>Generalistische Basis GGZ: diverse stoornissen </a:t>
          </a:r>
        </a:p>
        <a:p>
          <a:r>
            <a:rPr lang="nl-NL" dirty="0" smtClean="0"/>
            <a:t>(Basis) Kennis diverse richtlijnen vereist </a:t>
          </a:r>
          <a:endParaRPr lang="nl-NL" dirty="0"/>
        </a:p>
      </dgm:t>
    </dgm:pt>
    <dgm:pt modelId="{18D5E7DF-358D-4E53-90B6-4E6BA3C53448}" type="parTrans" cxnId="{751CAED9-56F6-4548-AE36-ADA104DF83A2}">
      <dgm:prSet/>
      <dgm:spPr/>
      <dgm:t>
        <a:bodyPr/>
        <a:lstStyle/>
        <a:p>
          <a:endParaRPr lang="nl-NL"/>
        </a:p>
      </dgm:t>
    </dgm:pt>
    <dgm:pt modelId="{195C5B93-E1C7-46F2-A157-C510B4BCF613}" type="sibTrans" cxnId="{751CAED9-56F6-4548-AE36-ADA104DF83A2}">
      <dgm:prSet/>
      <dgm:spPr/>
      <dgm:t>
        <a:bodyPr/>
        <a:lstStyle/>
        <a:p>
          <a:endParaRPr lang="nl-NL"/>
        </a:p>
      </dgm:t>
    </dgm:pt>
    <dgm:pt modelId="{D2CEA5E7-A486-4756-BCAC-522BB321E2FC}" type="pres">
      <dgm:prSet presAssocID="{62A6F3B2-5E95-4C8D-94B0-8C5A989D552C}" presName="Name0" presStyleCnt="0">
        <dgm:presLayoutVars>
          <dgm:dir/>
          <dgm:animLvl val="lvl"/>
          <dgm:resizeHandles val="exact"/>
        </dgm:presLayoutVars>
      </dgm:prSet>
      <dgm:spPr/>
    </dgm:pt>
    <dgm:pt modelId="{08F71108-EC23-47B4-AD83-9958EAF3F31D}" type="pres">
      <dgm:prSet presAssocID="{17A5546A-7C41-4BD9-BB4D-E449B8976618}" presName="Name8" presStyleCnt="0"/>
      <dgm:spPr/>
    </dgm:pt>
    <dgm:pt modelId="{605816DF-0647-4FA0-B71A-C2AFF7C4F4E7}" type="pres">
      <dgm:prSet presAssocID="{17A5546A-7C41-4BD9-BB4D-E449B8976618}" presName="level" presStyleLbl="node1" presStyleIdx="0" presStyleCnt="3" custLinFactNeighborX="126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4895B4D-55CB-47B8-9581-558FBE68EC31}" type="pres">
      <dgm:prSet presAssocID="{17A5546A-7C41-4BD9-BB4D-E449B897661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BD464D4-DC95-4CA6-B6E6-6548777189BF}" type="pres">
      <dgm:prSet presAssocID="{07A32C55-7EBB-4C63-A2B7-CB48CE332DF1}" presName="Name8" presStyleCnt="0"/>
      <dgm:spPr/>
    </dgm:pt>
    <dgm:pt modelId="{D18C735B-097E-4A90-96D1-CDCB541F9814}" type="pres">
      <dgm:prSet presAssocID="{07A32C55-7EBB-4C63-A2B7-CB48CE332DF1}" presName="level" presStyleLbl="node1" presStyleIdx="1" presStyleCnt="3" custLinFactNeighborX="126" custLinFactNeighborY="2129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F3F4BCC-F021-4CF5-9AC5-E3EB02C6B256}" type="pres">
      <dgm:prSet presAssocID="{07A32C55-7EBB-4C63-A2B7-CB48CE332DF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D702A07-DD36-47F0-A174-26E22137CC43}" type="pres">
      <dgm:prSet presAssocID="{057827BC-64A9-41C7-83FE-AD4A128BE88D}" presName="Name8" presStyleCnt="0"/>
      <dgm:spPr/>
    </dgm:pt>
    <dgm:pt modelId="{96C337C3-D296-483E-AF6B-800BF90A1E43}" type="pres">
      <dgm:prSet presAssocID="{057827BC-64A9-41C7-83FE-AD4A128BE88D}" presName="level" presStyleLbl="node1" presStyleIdx="2" presStyleCnt="3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2A5104C-FB50-45F0-8448-5205F6C4C68E}" type="pres">
      <dgm:prSet presAssocID="{057827BC-64A9-41C7-83FE-AD4A128BE88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1A2D65E0-0FEE-4083-9E89-E9B0C52971A2}" type="presOf" srcId="{17A5546A-7C41-4BD9-BB4D-E449B8976618}" destId="{84895B4D-55CB-47B8-9581-558FBE68EC31}" srcOrd="1" destOrd="0" presId="urn:microsoft.com/office/officeart/2005/8/layout/pyramid1"/>
    <dgm:cxn modelId="{012D36F2-DDF8-423A-A85D-2F3AD3D578CB}" srcId="{62A6F3B2-5E95-4C8D-94B0-8C5A989D552C}" destId="{07A32C55-7EBB-4C63-A2B7-CB48CE332DF1}" srcOrd="1" destOrd="0" parTransId="{D073DB9E-9A6C-4D02-9BAC-40FB33986650}" sibTransId="{3C042845-8F9A-40B0-B140-F4CAA06546E5}"/>
    <dgm:cxn modelId="{751CAED9-56F6-4548-AE36-ADA104DF83A2}" srcId="{62A6F3B2-5E95-4C8D-94B0-8C5A989D552C}" destId="{057827BC-64A9-41C7-83FE-AD4A128BE88D}" srcOrd="2" destOrd="0" parTransId="{18D5E7DF-358D-4E53-90B6-4E6BA3C53448}" sibTransId="{195C5B93-E1C7-46F2-A157-C510B4BCF613}"/>
    <dgm:cxn modelId="{79D106CC-A98E-4F3B-A612-B40F0F79B74B}" srcId="{62A6F3B2-5E95-4C8D-94B0-8C5A989D552C}" destId="{17A5546A-7C41-4BD9-BB4D-E449B8976618}" srcOrd="0" destOrd="0" parTransId="{6AF7C7E3-7D2C-4177-B18E-B1999D3707AC}" sibTransId="{2CE2208F-1B28-4783-9F4B-BD6D9BA17456}"/>
    <dgm:cxn modelId="{F29AFC0B-47A8-44AB-B5C8-8B3E8DAB40B2}" type="presOf" srcId="{62A6F3B2-5E95-4C8D-94B0-8C5A989D552C}" destId="{D2CEA5E7-A486-4756-BCAC-522BB321E2FC}" srcOrd="0" destOrd="0" presId="urn:microsoft.com/office/officeart/2005/8/layout/pyramid1"/>
    <dgm:cxn modelId="{F02ABFDE-CCE5-40B8-95A7-716072C7F5EB}" type="presOf" srcId="{07A32C55-7EBB-4C63-A2B7-CB48CE332DF1}" destId="{D18C735B-097E-4A90-96D1-CDCB541F9814}" srcOrd="0" destOrd="0" presId="urn:microsoft.com/office/officeart/2005/8/layout/pyramid1"/>
    <dgm:cxn modelId="{6B865F7F-A585-46E7-B504-B54BA153C46E}" type="presOf" srcId="{07A32C55-7EBB-4C63-A2B7-CB48CE332DF1}" destId="{3F3F4BCC-F021-4CF5-9AC5-E3EB02C6B256}" srcOrd="1" destOrd="0" presId="urn:microsoft.com/office/officeart/2005/8/layout/pyramid1"/>
    <dgm:cxn modelId="{57337F1E-9357-477D-9D9E-5100ECC6AEBF}" type="presOf" srcId="{057827BC-64A9-41C7-83FE-AD4A128BE88D}" destId="{92A5104C-FB50-45F0-8448-5205F6C4C68E}" srcOrd="1" destOrd="0" presId="urn:microsoft.com/office/officeart/2005/8/layout/pyramid1"/>
    <dgm:cxn modelId="{4F8219D1-392C-457C-AD8E-8DFB68CA617C}" type="presOf" srcId="{057827BC-64A9-41C7-83FE-AD4A128BE88D}" destId="{96C337C3-D296-483E-AF6B-800BF90A1E43}" srcOrd="0" destOrd="0" presId="urn:microsoft.com/office/officeart/2005/8/layout/pyramid1"/>
    <dgm:cxn modelId="{E6943337-B18E-447B-B740-8D1CAA14FE93}" type="presOf" srcId="{17A5546A-7C41-4BD9-BB4D-E449B8976618}" destId="{605816DF-0647-4FA0-B71A-C2AFF7C4F4E7}" srcOrd="0" destOrd="0" presId="urn:microsoft.com/office/officeart/2005/8/layout/pyramid1"/>
    <dgm:cxn modelId="{AA7081D6-C261-43D0-986D-7B62BE67CB26}" type="presParOf" srcId="{D2CEA5E7-A486-4756-BCAC-522BB321E2FC}" destId="{08F71108-EC23-47B4-AD83-9958EAF3F31D}" srcOrd="0" destOrd="0" presId="urn:microsoft.com/office/officeart/2005/8/layout/pyramid1"/>
    <dgm:cxn modelId="{02393A4F-DD1F-4D41-9FA5-BE527CA6C506}" type="presParOf" srcId="{08F71108-EC23-47B4-AD83-9958EAF3F31D}" destId="{605816DF-0647-4FA0-B71A-C2AFF7C4F4E7}" srcOrd="0" destOrd="0" presId="urn:microsoft.com/office/officeart/2005/8/layout/pyramid1"/>
    <dgm:cxn modelId="{8DC4BE66-E716-45EF-8F16-4266ADFDFC9A}" type="presParOf" srcId="{08F71108-EC23-47B4-AD83-9958EAF3F31D}" destId="{84895B4D-55CB-47B8-9581-558FBE68EC31}" srcOrd="1" destOrd="0" presId="urn:microsoft.com/office/officeart/2005/8/layout/pyramid1"/>
    <dgm:cxn modelId="{FAD37896-9E40-4D55-B03B-FD6ED2AF601C}" type="presParOf" srcId="{D2CEA5E7-A486-4756-BCAC-522BB321E2FC}" destId="{EBD464D4-DC95-4CA6-B6E6-6548777189BF}" srcOrd="1" destOrd="0" presId="urn:microsoft.com/office/officeart/2005/8/layout/pyramid1"/>
    <dgm:cxn modelId="{53175060-5313-4B6F-974B-8A0A7B2914B9}" type="presParOf" srcId="{EBD464D4-DC95-4CA6-B6E6-6548777189BF}" destId="{D18C735B-097E-4A90-96D1-CDCB541F9814}" srcOrd="0" destOrd="0" presId="urn:microsoft.com/office/officeart/2005/8/layout/pyramid1"/>
    <dgm:cxn modelId="{7859E5FC-7CE2-4815-9542-7552A6610E70}" type="presParOf" srcId="{EBD464D4-DC95-4CA6-B6E6-6548777189BF}" destId="{3F3F4BCC-F021-4CF5-9AC5-E3EB02C6B256}" srcOrd="1" destOrd="0" presId="urn:microsoft.com/office/officeart/2005/8/layout/pyramid1"/>
    <dgm:cxn modelId="{E6405448-459A-491B-9B1B-C45AE2355EEE}" type="presParOf" srcId="{D2CEA5E7-A486-4756-BCAC-522BB321E2FC}" destId="{AD702A07-DD36-47F0-A174-26E22137CC43}" srcOrd="2" destOrd="0" presId="urn:microsoft.com/office/officeart/2005/8/layout/pyramid1"/>
    <dgm:cxn modelId="{D38464E6-0BE4-4021-9EA2-4D5F84D6B51B}" type="presParOf" srcId="{AD702A07-DD36-47F0-A174-26E22137CC43}" destId="{96C337C3-D296-483E-AF6B-800BF90A1E43}" srcOrd="0" destOrd="0" presId="urn:microsoft.com/office/officeart/2005/8/layout/pyramid1"/>
    <dgm:cxn modelId="{2A0A3167-EC24-4D79-92A4-A45E7F54557D}" type="presParOf" srcId="{AD702A07-DD36-47F0-A174-26E22137CC43}" destId="{92A5104C-FB50-45F0-8448-5205F6C4C68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A6F3B2-5E95-4C8D-94B0-8C5A989D552C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17A5546A-7C41-4BD9-BB4D-E449B8976618}">
      <dgm:prSet phldrT="[Tekst]"/>
      <dgm:spPr/>
      <dgm:t>
        <a:bodyPr/>
        <a:lstStyle/>
        <a:p>
          <a:r>
            <a:rPr lang="nl-NL" dirty="0" smtClean="0"/>
            <a:t>Meer (Top) GGZ: verdieping enkelvoudige richtlijn </a:t>
          </a:r>
          <a:endParaRPr lang="nl-NL" dirty="0"/>
        </a:p>
      </dgm:t>
    </dgm:pt>
    <dgm:pt modelId="{6AF7C7E3-7D2C-4177-B18E-B1999D3707AC}" type="parTrans" cxnId="{79D106CC-A98E-4F3B-A612-B40F0F79B74B}">
      <dgm:prSet/>
      <dgm:spPr/>
      <dgm:t>
        <a:bodyPr/>
        <a:lstStyle/>
        <a:p>
          <a:endParaRPr lang="nl-NL"/>
        </a:p>
      </dgm:t>
    </dgm:pt>
    <dgm:pt modelId="{2CE2208F-1B28-4783-9F4B-BD6D9BA17456}" type="sibTrans" cxnId="{79D106CC-A98E-4F3B-A612-B40F0F79B74B}">
      <dgm:prSet/>
      <dgm:spPr/>
      <dgm:t>
        <a:bodyPr/>
        <a:lstStyle/>
        <a:p>
          <a:endParaRPr lang="nl-NL"/>
        </a:p>
      </dgm:t>
    </dgm:pt>
    <dgm:pt modelId="{07A32C55-7EBB-4C63-A2B7-CB48CE332DF1}">
      <dgm:prSet phldrT="[Tekst]"/>
      <dgm:spPr/>
      <dgm:t>
        <a:bodyPr/>
        <a:lstStyle/>
        <a:p>
          <a:r>
            <a:rPr lang="nl-NL" dirty="0" smtClean="0"/>
            <a:t>Meer specialistische zorgprogramma’s  </a:t>
          </a:r>
          <a:endParaRPr lang="nl-NL" dirty="0"/>
        </a:p>
      </dgm:t>
    </dgm:pt>
    <dgm:pt modelId="{D073DB9E-9A6C-4D02-9BAC-40FB33986650}" type="parTrans" cxnId="{012D36F2-DDF8-423A-A85D-2F3AD3D578CB}">
      <dgm:prSet/>
      <dgm:spPr/>
      <dgm:t>
        <a:bodyPr/>
        <a:lstStyle/>
        <a:p>
          <a:endParaRPr lang="nl-NL"/>
        </a:p>
      </dgm:t>
    </dgm:pt>
    <dgm:pt modelId="{3C042845-8F9A-40B0-B140-F4CAA06546E5}" type="sibTrans" cxnId="{012D36F2-DDF8-423A-A85D-2F3AD3D578CB}">
      <dgm:prSet/>
      <dgm:spPr/>
      <dgm:t>
        <a:bodyPr/>
        <a:lstStyle/>
        <a:p>
          <a:endParaRPr lang="nl-NL"/>
        </a:p>
      </dgm:t>
    </dgm:pt>
    <dgm:pt modelId="{057827BC-64A9-41C7-83FE-AD4A128BE88D}">
      <dgm:prSet phldrT="[Tekst]"/>
      <dgm:spPr/>
      <dgm:t>
        <a:bodyPr/>
        <a:lstStyle/>
        <a:p>
          <a:r>
            <a:rPr lang="nl-NL" dirty="0" smtClean="0"/>
            <a:t>Generalistische Basis GGZ: diverse stoornissen </a:t>
          </a:r>
        </a:p>
        <a:p>
          <a:r>
            <a:rPr lang="nl-NL" dirty="0" smtClean="0"/>
            <a:t>(Basis) Kennis Diverse richtlijnen vereist </a:t>
          </a:r>
          <a:endParaRPr lang="nl-NL" dirty="0"/>
        </a:p>
      </dgm:t>
    </dgm:pt>
    <dgm:pt modelId="{18D5E7DF-358D-4E53-90B6-4E6BA3C53448}" type="parTrans" cxnId="{751CAED9-56F6-4548-AE36-ADA104DF83A2}">
      <dgm:prSet/>
      <dgm:spPr/>
      <dgm:t>
        <a:bodyPr/>
        <a:lstStyle/>
        <a:p>
          <a:endParaRPr lang="nl-NL"/>
        </a:p>
      </dgm:t>
    </dgm:pt>
    <dgm:pt modelId="{195C5B93-E1C7-46F2-A157-C510B4BCF613}" type="sibTrans" cxnId="{751CAED9-56F6-4548-AE36-ADA104DF83A2}">
      <dgm:prSet/>
      <dgm:spPr/>
      <dgm:t>
        <a:bodyPr/>
        <a:lstStyle/>
        <a:p>
          <a:endParaRPr lang="nl-NL"/>
        </a:p>
      </dgm:t>
    </dgm:pt>
    <dgm:pt modelId="{D2CEA5E7-A486-4756-BCAC-522BB321E2FC}" type="pres">
      <dgm:prSet presAssocID="{62A6F3B2-5E95-4C8D-94B0-8C5A989D552C}" presName="Name0" presStyleCnt="0">
        <dgm:presLayoutVars>
          <dgm:dir/>
          <dgm:animLvl val="lvl"/>
          <dgm:resizeHandles val="exact"/>
        </dgm:presLayoutVars>
      </dgm:prSet>
      <dgm:spPr/>
    </dgm:pt>
    <dgm:pt modelId="{08F71108-EC23-47B4-AD83-9958EAF3F31D}" type="pres">
      <dgm:prSet presAssocID="{17A5546A-7C41-4BD9-BB4D-E449B8976618}" presName="Name8" presStyleCnt="0"/>
      <dgm:spPr/>
    </dgm:pt>
    <dgm:pt modelId="{605816DF-0647-4FA0-B71A-C2AFF7C4F4E7}" type="pres">
      <dgm:prSet presAssocID="{17A5546A-7C41-4BD9-BB4D-E449B8976618}" presName="level" presStyleLbl="node1" presStyleIdx="0" presStyleCnt="3" custAng="0" custScaleX="136750" custLinFactNeighborX="-379" custLinFactNeighborY="7521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4895B4D-55CB-47B8-9581-558FBE68EC31}" type="pres">
      <dgm:prSet presAssocID="{17A5546A-7C41-4BD9-BB4D-E449B897661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BD464D4-DC95-4CA6-B6E6-6548777189BF}" type="pres">
      <dgm:prSet presAssocID="{07A32C55-7EBB-4C63-A2B7-CB48CE332DF1}" presName="Name8" presStyleCnt="0"/>
      <dgm:spPr/>
    </dgm:pt>
    <dgm:pt modelId="{D18C735B-097E-4A90-96D1-CDCB541F9814}" type="pres">
      <dgm:prSet presAssocID="{07A32C55-7EBB-4C63-A2B7-CB48CE332DF1}" presName="level" presStyleLbl="node1" presStyleIdx="1" presStyleCnt="3" custScaleY="61923" custLinFactNeighborX="126" custLinFactNeighborY="2129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F3F4BCC-F021-4CF5-9AC5-E3EB02C6B256}" type="pres">
      <dgm:prSet presAssocID="{07A32C55-7EBB-4C63-A2B7-CB48CE332DF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D702A07-DD36-47F0-A174-26E22137CC43}" type="pres">
      <dgm:prSet presAssocID="{057827BC-64A9-41C7-83FE-AD4A128BE88D}" presName="Name8" presStyleCnt="0"/>
      <dgm:spPr/>
    </dgm:pt>
    <dgm:pt modelId="{96C337C3-D296-483E-AF6B-800BF90A1E43}" type="pres">
      <dgm:prSet presAssocID="{057827BC-64A9-41C7-83FE-AD4A128BE88D}" presName="level" presStyleLbl="node1" presStyleIdx="2" presStyleCnt="3" custScaleY="48181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2A5104C-FB50-45F0-8448-5205F6C4C68E}" type="pres">
      <dgm:prSet presAssocID="{057827BC-64A9-41C7-83FE-AD4A128BE88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CC293B9D-4C34-4B17-B655-1E4CFCA5C5D7}" type="presOf" srcId="{07A32C55-7EBB-4C63-A2B7-CB48CE332DF1}" destId="{3F3F4BCC-F021-4CF5-9AC5-E3EB02C6B256}" srcOrd="1" destOrd="0" presId="urn:microsoft.com/office/officeart/2005/8/layout/pyramid1"/>
    <dgm:cxn modelId="{C2079436-DA3A-4672-871B-1D262184B163}" type="presOf" srcId="{17A5546A-7C41-4BD9-BB4D-E449B8976618}" destId="{605816DF-0647-4FA0-B71A-C2AFF7C4F4E7}" srcOrd="0" destOrd="0" presId="urn:microsoft.com/office/officeart/2005/8/layout/pyramid1"/>
    <dgm:cxn modelId="{012D36F2-DDF8-423A-A85D-2F3AD3D578CB}" srcId="{62A6F3B2-5E95-4C8D-94B0-8C5A989D552C}" destId="{07A32C55-7EBB-4C63-A2B7-CB48CE332DF1}" srcOrd="1" destOrd="0" parTransId="{D073DB9E-9A6C-4D02-9BAC-40FB33986650}" sibTransId="{3C042845-8F9A-40B0-B140-F4CAA06546E5}"/>
    <dgm:cxn modelId="{751CAED9-56F6-4548-AE36-ADA104DF83A2}" srcId="{62A6F3B2-5E95-4C8D-94B0-8C5A989D552C}" destId="{057827BC-64A9-41C7-83FE-AD4A128BE88D}" srcOrd="2" destOrd="0" parTransId="{18D5E7DF-358D-4E53-90B6-4E6BA3C53448}" sibTransId="{195C5B93-E1C7-46F2-A157-C510B4BCF613}"/>
    <dgm:cxn modelId="{79D106CC-A98E-4F3B-A612-B40F0F79B74B}" srcId="{62A6F3B2-5E95-4C8D-94B0-8C5A989D552C}" destId="{17A5546A-7C41-4BD9-BB4D-E449B8976618}" srcOrd="0" destOrd="0" parTransId="{6AF7C7E3-7D2C-4177-B18E-B1999D3707AC}" sibTransId="{2CE2208F-1B28-4783-9F4B-BD6D9BA17456}"/>
    <dgm:cxn modelId="{55B971C5-6A88-40CC-B0B9-67CC12166243}" type="presOf" srcId="{62A6F3B2-5E95-4C8D-94B0-8C5A989D552C}" destId="{D2CEA5E7-A486-4756-BCAC-522BB321E2FC}" srcOrd="0" destOrd="0" presId="urn:microsoft.com/office/officeart/2005/8/layout/pyramid1"/>
    <dgm:cxn modelId="{0C9213E3-7CF3-4D4C-8CFA-EB0D344122EC}" type="presOf" srcId="{057827BC-64A9-41C7-83FE-AD4A128BE88D}" destId="{96C337C3-D296-483E-AF6B-800BF90A1E43}" srcOrd="0" destOrd="0" presId="urn:microsoft.com/office/officeart/2005/8/layout/pyramid1"/>
    <dgm:cxn modelId="{A8977B90-A5C0-4E9E-ABFC-B497EE086996}" type="presOf" srcId="{057827BC-64A9-41C7-83FE-AD4A128BE88D}" destId="{92A5104C-FB50-45F0-8448-5205F6C4C68E}" srcOrd="1" destOrd="0" presId="urn:microsoft.com/office/officeart/2005/8/layout/pyramid1"/>
    <dgm:cxn modelId="{D439A643-3FF8-4EFE-801A-5B72C0B23A65}" type="presOf" srcId="{17A5546A-7C41-4BD9-BB4D-E449B8976618}" destId="{84895B4D-55CB-47B8-9581-558FBE68EC31}" srcOrd="1" destOrd="0" presId="urn:microsoft.com/office/officeart/2005/8/layout/pyramid1"/>
    <dgm:cxn modelId="{FAD30E2E-3AF2-44AD-A084-0B1032D851BC}" type="presOf" srcId="{07A32C55-7EBB-4C63-A2B7-CB48CE332DF1}" destId="{D18C735B-097E-4A90-96D1-CDCB541F9814}" srcOrd="0" destOrd="0" presId="urn:microsoft.com/office/officeart/2005/8/layout/pyramid1"/>
    <dgm:cxn modelId="{68ADC914-AEE1-495E-9C18-C02652E70FD6}" type="presParOf" srcId="{D2CEA5E7-A486-4756-BCAC-522BB321E2FC}" destId="{08F71108-EC23-47B4-AD83-9958EAF3F31D}" srcOrd="0" destOrd="0" presId="urn:microsoft.com/office/officeart/2005/8/layout/pyramid1"/>
    <dgm:cxn modelId="{8E47333E-F681-4BD9-8FA1-2471ACDCB286}" type="presParOf" srcId="{08F71108-EC23-47B4-AD83-9958EAF3F31D}" destId="{605816DF-0647-4FA0-B71A-C2AFF7C4F4E7}" srcOrd="0" destOrd="0" presId="urn:microsoft.com/office/officeart/2005/8/layout/pyramid1"/>
    <dgm:cxn modelId="{DBE6BF52-525F-4405-AC8D-97F4FDEAFA7F}" type="presParOf" srcId="{08F71108-EC23-47B4-AD83-9958EAF3F31D}" destId="{84895B4D-55CB-47B8-9581-558FBE68EC31}" srcOrd="1" destOrd="0" presId="urn:microsoft.com/office/officeart/2005/8/layout/pyramid1"/>
    <dgm:cxn modelId="{23D540C4-0036-43E6-92CB-D130DA078BD7}" type="presParOf" srcId="{D2CEA5E7-A486-4756-BCAC-522BB321E2FC}" destId="{EBD464D4-DC95-4CA6-B6E6-6548777189BF}" srcOrd="1" destOrd="0" presId="urn:microsoft.com/office/officeart/2005/8/layout/pyramid1"/>
    <dgm:cxn modelId="{5B610866-9F2F-45DF-B4E4-A0A2C810D7B0}" type="presParOf" srcId="{EBD464D4-DC95-4CA6-B6E6-6548777189BF}" destId="{D18C735B-097E-4A90-96D1-CDCB541F9814}" srcOrd="0" destOrd="0" presId="urn:microsoft.com/office/officeart/2005/8/layout/pyramid1"/>
    <dgm:cxn modelId="{E711A247-4CFB-41CA-A40A-3DEF60E29F07}" type="presParOf" srcId="{EBD464D4-DC95-4CA6-B6E6-6548777189BF}" destId="{3F3F4BCC-F021-4CF5-9AC5-E3EB02C6B256}" srcOrd="1" destOrd="0" presId="urn:microsoft.com/office/officeart/2005/8/layout/pyramid1"/>
    <dgm:cxn modelId="{F911BD4E-71D1-4047-B52E-B7B2A65A2B96}" type="presParOf" srcId="{D2CEA5E7-A486-4756-BCAC-522BB321E2FC}" destId="{AD702A07-DD36-47F0-A174-26E22137CC43}" srcOrd="2" destOrd="0" presId="urn:microsoft.com/office/officeart/2005/8/layout/pyramid1"/>
    <dgm:cxn modelId="{10216876-6562-4DE5-9D52-193605C2824F}" type="presParOf" srcId="{AD702A07-DD36-47F0-A174-26E22137CC43}" destId="{96C337C3-D296-483E-AF6B-800BF90A1E43}" srcOrd="0" destOrd="0" presId="urn:microsoft.com/office/officeart/2005/8/layout/pyramid1"/>
    <dgm:cxn modelId="{1A8E3D98-0ECD-4719-BD45-328F119DB74D}" type="presParOf" srcId="{AD702A07-DD36-47F0-A174-26E22137CC43}" destId="{92A5104C-FB50-45F0-8448-5205F6C4C68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A6F3B2-5E95-4C8D-94B0-8C5A989D552C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17A5546A-7C41-4BD9-BB4D-E449B8976618}">
      <dgm:prSet phldrT="[Tekst]"/>
      <dgm:spPr/>
      <dgm:t>
        <a:bodyPr/>
        <a:lstStyle/>
        <a:p>
          <a:r>
            <a:rPr lang="nl-NL" dirty="0" smtClean="0"/>
            <a:t>Top GGZ: enkelvoudige richtlijn </a:t>
          </a:r>
          <a:endParaRPr lang="nl-NL" dirty="0"/>
        </a:p>
      </dgm:t>
    </dgm:pt>
    <dgm:pt modelId="{6AF7C7E3-7D2C-4177-B18E-B1999D3707AC}" type="parTrans" cxnId="{79D106CC-A98E-4F3B-A612-B40F0F79B74B}">
      <dgm:prSet/>
      <dgm:spPr/>
      <dgm:t>
        <a:bodyPr/>
        <a:lstStyle/>
        <a:p>
          <a:endParaRPr lang="nl-NL"/>
        </a:p>
      </dgm:t>
    </dgm:pt>
    <dgm:pt modelId="{2CE2208F-1B28-4783-9F4B-BD6D9BA17456}" type="sibTrans" cxnId="{79D106CC-A98E-4F3B-A612-B40F0F79B74B}">
      <dgm:prSet/>
      <dgm:spPr/>
      <dgm:t>
        <a:bodyPr/>
        <a:lstStyle/>
        <a:p>
          <a:endParaRPr lang="nl-NL"/>
        </a:p>
      </dgm:t>
    </dgm:pt>
    <dgm:pt modelId="{07A32C55-7EBB-4C63-A2B7-CB48CE332DF1}">
      <dgm:prSet phldrT="[Tekst]"/>
      <dgm:spPr/>
      <dgm:t>
        <a:bodyPr/>
        <a:lstStyle/>
        <a:p>
          <a:r>
            <a:rPr lang="nl-NL" dirty="0" smtClean="0"/>
            <a:t>Specialistische GGZ in samenvloeiende zorgprogramma’s, </a:t>
          </a:r>
          <a:r>
            <a:rPr lang="nl-NL" dirty="0" err="1" smtClean="0"/>
            <a:t>wijkgeoriënteerd</a:t>
          </a:r>
          <a:r>
            <a:rPr lang="nl-NL" dirty="0" smtClean="0"/>
            <a:t> (20.000 </a:t>
          </a:r>
          <a:r>
            <a:rPr lang="nl-NL" dirty="0" err="1" smtClean="0"/>
            <a:t>inw</a:t>
          </a:r>
          <a:r>
            <a:rPr lang="nl-NL" dirty="0" smtClean="0"/>
            <a:t>): kennis vereist van richtlijnen van diverse aandoeningen </a:t>
          </a:r>
          <a:endParaRPr lang="nl-NL" dirty="0"/>
        </a:p>
      </dgm:t>
    </dgm:pt>
    <dgm:pt modelId="{D073DB9E-9A6C-4D02-9BAC-40FB33986650}" type="parTrans" cxnId="{012D36F2-DDF8-423A-A85D-2F3AD3D578CB}">
      <dgm:prSet/>
      <dgm:spPr/>
      <dgm:t>
        <a:bodyPr/>
        <a:lstStyle/>
        <a:p>
          <a:endParaRPr lang="nl-NL"/>
        </a:p>
      </dgm:t>
    </dgm:pt>
    <dgm:pt modelId="{3C042845-8F9A-40B0-B140-F4CAA06546E5}" type="sibTrans" cxnId="{012D36F2-DDF8-423A-A85D-2F3AD3D578CB}">
      <dgm:prSet/>
      <dgm:spPr/>
      <dgm:t>
        <a:bodyPr/>
        <a:lstStyle/>
        <a:p>
          <a:endParaRPr lang="nl-NL"/>
        </a:p>
      </dgm:t>
    </dgm:pt>
    <dgm:pt modelId="{057827BC-64A9-41C7-83FE-AD4A128BE88D}">
      <dgm:prSet phldrT="[Tekst]"/>
      <dgm:spPr/>
      <dgm:t>
        <a:bodyPr/>
        <a:lstStyle/>
        <a:p>
          <a:r>
            <a:rPr lang="nl-NL" dirty="0" smtClean="0"/>
            <a:t>Generalistische Basis GGZ: diverse stoornissen </a:t>
          </a:r>
        </a:p>
        <a:p>
          <a:r>
            <a:rPr lang="nl-NL" dirty="0" smtClean="0"/>
            <a:t>(Basis) Kennis Diverse richtlijnen vereist </a:t>
          </a:r>
          <a:endParaRPr lang="nl-NL" dirty="0"/>
        </a:p>
      </dgm:t>
    </dgm:pt>
    <dgm:pt modelId="{18D5E7DF-358D-4E53-90B6-4E6BA3C53448}" type="parTrans" cxnId="{751CAED9-56F6-4548-AE36-ADA104DF83A2}">
      <dgm:prSet/>
      <dgm:spPr/>
      <dgm:t>
        <a:bodyPr/>
        <a:lstStyle/>
        <a:p>
          <a:endParaRPr lang="nl-NL"/>
        </a:p>
      </dgm:t>
    </dgm:pt>
    <dgm:pt modelId="{195C5B93-E1C7-46F2-A157-C510B4BCF613}" type="sibTrans" cxnId="{751CAED9-56F6-4548-AE36-ADA104DF83A2}">
      <dgm:prSet/>
      <dgm:spPr/>
      <dgm:t>
        <a:bodyPr/>
        <a:lstStyle/>
        <a:p>
          <a:endParaRPr lang="nl-NL"/>
        </a:p>
      </dgm:t>
    </dgm:pt>
    <dgm:pt modelId="{D2CEA5E7-A486-4756-BCAC-522BB321E2FC}" type="pres">
      <dgm:prSet presAssocID="{62A6F3B2-5E95-4C8D-94B0-8C5A989D552C}" presName="Name0" presStyleCnt="0">
        <dgm:presLayoutVars>
          <dgm:dir/>
          <dgm:animLvl val="lvl"/>
          <dgm:resizeHandles val="exact"/>
        </dgm:presLayoutVars>
      </dgm:prSet>
      <dgm:spPr/>
    </dgm:pt>
    <dgm:pt modelId="{08F71108-EC23-47B4-AD83-9958EAF3F31D}" type="pres">
      <dgm:prSet presAssocID="{17A5546A-7C41-4BD9-BB4D-E449B8976618}" presName="Name8" presStyleCnt="0"/>
      <dgm:spPr/>
    </dgm:pt>
    <dgm:pt modelId="{605816DF-0647-4FA0-B71A-C2AFF7C4F4E7}" type="pres">
      <dgm:prSet presAssocID="{17A5546A-7C41-4BD9-BB4D-E449B8976618}" presName="level" presStyleLbl="node1" presStyleIdx="0" presStyleCnt="3" custScaleY="46434" custLinFactNeighborX="126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4895B4D-55CB-47B8-9581-558FBE68EC31}" type="pres">
      <dgm:prSet presAssocID="{17A5546A-7C41-4BD9-BB4D-E449B897661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BD464D4-DC95-4CA6-B6E6-6548777189BF}" type="pres">
      <dgm:prSet presAssocID="{07A32C55-7EBB-4C63-A2B7-CB48CE332DF1}" presName="Name8" presStyleCnt="0"/>
      <dgm:spPr/>
    </dgm:pt>
    <dgm:pt modelId="{D18C735B-097E-4A90-96D1-CDCB541F9814}" type="pres">
      <dgm:prSet presAssocID="{07A32C55-7EBB-4C63-A2B7-CB48CE332DF1}" presName="level" presStyleLbl="node1" presStyleIdx="1" presStyleCnt="3" custScaleX="168290" custLinFactNeighborX="126" custLinFactNeighborY="2129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F3F4BCC-F021-4CF5-9AC5-E3EB02C6B256}" type="pres">
      <dgm:prSet presAssocID="{07A32C55-7EBB-4C63-A2B7-CB48CE332DF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D702A07-DD36-47F0-A174-26E22137CC43}" type="pres">
      <dgm:prSet presAssocID="{057827BC-64A9-41C7-83FE-AD4A128BE88D}" presName="Name8" presStyleCnt="0"/>
      <dgm:spPr/>
    </dgm:pt>
    <dgm:pt modelId="{96C337C3-D296-483E-AF6B-800BF90A1E43}" type="pres">
      <dgm:prSet presAssocID="{057827BC-64A9-41C7-83FE-AD4A128BE88D}" presName="level" presStyleLbl="node1" presStyleIdx="2" presStyleCnt="3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2A5104C-FB50-45F0-8448-5205F6C4C68E}" type="pres">
      <dgm:prSet presAssocID="{057827BC-64A9-41C7-83FE-AD4A128BE88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9FB5B48D-CD0C-4736-8934-4504BA190031}" type="presOf" srcId="{07A32C55-7EBB-4C63-A2B7-CB48CE332DF1}" destId="{D18C735B-097E-4A90-96D1-CDCB541F9814}" srcOrd="0" destOrd="0" presId="urn:microsoft.com/office/officeart/2005/8/layout/pyramid1"/>
    <dgm:cxn modelId="{17FFB2EA-B787-4A63-A9D8-04064A3C1D3D}" type="presOf" srcId="{17A5546A-7C41-4BD9-BB4D-E449B8976618}" destId="{605816DF-0647-4FA0-B71A-C2AFF7C4F4E7}" srcOrd="0" destOrd="0" presId="urn:microsoft.com/office/officeart/2005/8/layout/pyramid1"/>
    <dgm:cxn modelId="{012D36F2-DDF8-423A-A85D-2F3AD3D578CB}" srcId="{62A6F3B2-5E95-4C8D-94B0-8C5A989D552C}" destId="{07A32C55-7EBB-4C63-A2B7-CB48CE332DF1}" srcOrd="1" destOrd="0" parTransId="{D073DB9E-9A6C-4D02-9BAC-40FB33986650}" sibTransId="{3C042845-8F9A-40B0-B140-F4CAA06546E5}"/>
    <dgm:cxn modelId="{FE078672-3149-4255-9C67-ACE190922C84}" type="presOf" srcId="{17A5546A-7C41-4BD9-BB4D-E449B8976618}" destId="{84895B4D-55CB-47B8-9581-558FBE68EC31}" srcOrd="1" destOrd="0" presId="urn:microsoft.com/office/officeart/2005/8/layout/pyramid1"/>
    <dgm:cxn modelId="{751CAED9-56F6-4548-AE36-ADA104DF83A2}" srcId="{62A6F3B2-5E95-4C8D-94B0-8C5A989D552C}" destId="{057827BC-64A9-41C7-83FE-AD4A128BE88D}" srcOrd="2" destOrd="0" parTransId="{18D5E7DF-358D-4E53-90B6-4E6BA3C53448}" sibTransId="{195C5B93-E1C7-46F2-A157-C510B4BCF613}"/>
    <dgm:cxn modelId="{79D106CC-A98E-4F3B-A612-B40F0F79B74B}" srcId="{62A6F3B2-5E95-4C8D-94B0-8C5A989D552C}" destId="{17A5546A-7C41-4BD9-BB4D-E449B8976618}" srcOrd="0" destOrd="0" parTransId="{6AF7C7E3-7D2C-4177-B18E-B1999D3707AC}" sibTransId="{2CE2208F-1B28-4783-9F4B-BD6D9BA17456}"/>
    <dgm:cxn modelId="{ADC584BB-50F6-4A78-BF0B-0F302E06A113}" type="presOf" srcId="{057827BC-64A9-41C7-83FE-AD4A128BE88D}" destId="{96C337C3-D296-483E-AF6B-800BF90A1E43}" srcOrd="0" destOrd="0" presId="urn:microsoft.com/office/officeart/2005/8/layout/pyramid1"/>
    <dgm:cxn modelId="{029E80CD-B0C8-40F8-9F41-C19754275B8C}" type="presOf" srcId="{057827BC-64A9-41C7-83FE-AD4A128BE88D}" destId="{92A5104C-FB50-45F0-8448-5205F6C4C68E}" srcOrd="1" destOrd="0" presId="urn:microsoft.com/office/officeart/2005/8/layout/pyramid1"/>
    <dgm:cxn modelId="{0A751244-324E-4102-86C4-1AEF0E211BE8}" type="presOf" srcId="{07A32C55-7EBB-4C63-A2B7-CB48CE332DF1}" destId="{3F3F4BCC-F021-4CF5-9AC5-E3EB02C6B256}" srcOrd="1" destOrd="0" presId="urn:microsoft.com/office/officeart/2005/8/layout/pyramid1"/>
    <dgm:cxn modelId="{F818DA43-EAB7-4896-A3CB-66F0A2A7BAEE}" type="presOf" srcId="{62A6F3B2-5E95-4C8D-94B0-8C5A989D552C}" destId="{D2CEA5E7-A486-4756-BCAC-522BB321E2FC}" srcOrd="0" destOrd="0" presId="urn:microsoft.com/office/officeart/2005/8/layout/pyramid1"/>
    <dgm:cxn modelId="{E9AD19FC-ADED-4860-9E77-3C10E4E7B08F}" type="presParOf" srcId="{D2CEA5E7-A486-4756-BCAC-522BB321E2FC}" destId="{08F71108-EC23-47B4-AD83-9958EAF3F31D}" srcOrd="0" destOrd="0" presId="urn:microsoft.com/office/officeart/2005/8/layout/pyramid1"/>
    <dgm:cxn modelId="{C53C1A32-E019-48BF-B27B-11BEF59B255C}" type="presParOf" srcId="{08F71108-EC23-47B4-AD83-9958EAF3F31D}" destId="{605816DF-0647-4FA0-B71A-C2AFF7C4F4E7}" srcOrd="0" destOrd="0" presId="urn:microsoft.com/office/officeart/2005/8/layout/pyramid1"/>
    <dgm:cxn modelId="{1FA18E16-679D-4E24-A9E3-4A2CEED2E05A}" type="presParOf" srcId="{08F71108-EC23-47B4-AD83-9958EAF3F31D}" destId="{84895B4D-55CB-47B8-9581-558FBE68EC31}" srcOrd="1" destOrd="0" presId="urn:microsoft.com/office/officeart/2005/8/layout/pyramid1"/>
    <dgm:cxn modelId="{5F22B939-C778-4A30-BAD3-5761426C8AEB}" type="presParOf" srcId="{D2CEA5E7-A486-4756-BCAC-522BB321E2FC}" destId="{EBD464D4-DC95-4CA6-B6E6-6548777189BF}" srcOrd="1" destOrd="0" presId="urn:microsoft.com/office/officeart/2005/8/layout/pyramid1"/>
    <dgm:cxn modelId="{851C6C35-3E16-4383-BFD6-4E309FB9339D}" type="presParOf" srcId="{EBD464D4-DC95-4CA6-B6E6-6548777189BF}" destId="{D18C735B-097E-4A90-96D1-CDCB541F9814}" srcOrd="0" destOrd="0" presId="urn:microsoft.com/office/officeart/2005/8/layout/pyramid1"/>
    <dgm:cxn modelId="{C2CF0BDB-C79C-4CE1-A324-9F63607C748D}" type="presParOf" srcId="{EBD464D4-DC95-4CA6-B6E6-6548777189BF}" destId="{3F3F4BCC-F021-4CF5-9AC5-E3EB02C6B256}" srcOrd="1" destOrd="0" presId="urn:microsoft.com/office/officeart/2005/8/layout/pyramid1"/>
    <dgm:cxn modelId="{E3A677B5-211E-4D2D-B93A-F1DF59AAEAE8}" type="presParOf" srcId="{D2CEA5E7-A486-4756-BCAC-522BB321E2FC}" destId="{AD702A07-DD36-47F0-A174-26E22137CC43}" srcOrd="2" destOrd="0" presId="urn:microsoft.com/office/officeart/2005/8/layout/pyramid1"/>
    <dgm:cxn modelId="{7049BA07-1B83-40C6-9EF2-79CDCCCED72E}" type="presParOf" srcId="{AD702A07-DD36-47F0-A174-26E22137CC43}" destId="{96C337C3-D296-483E-AF6B-800BF90A1E43}" srcOrd="0" destOrd="0" presId="urn:microsoft.com/office/officeart/2005/8/layout/pyramid1"/>
    <dgm:cxn modelId="{D41F6324-BBEF-48C1-B694-B3EDC7914A2E}" type="presParOf" srcId="{AD702A07-DD36-47F0-A174-26E22137CC43}" destId="{92A5104C-FB50-45F0-8448-5205F6C4C68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5816DF-0647-4FA0-B71A-C2AFF7C4F4E7}">
      <dsp:nvSpPr>
        <dsp:cNvPr id="0" name=""/>
        <dsp:cNvSpPr/>
      </dsp:nvSpPr>
      <dsp:spPr>
        <a:xfrm>
          <a:off x="2746656" y="0"/>
          <a:ext cx="2743199" cy="1508654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100" kern="1200" dirty="0" smtClean="0"/>
            <a:t>Top GGZ</a:t>
          </a:r>
          <a:endParaRPr lang="nl-NL" sz="4100" kern="1200" dirty="0"/>
        </a:p>
      </dsp:txBody>
      <dsp:txXfrm>
        <a:off x="2746656" y="0"/>
        <a:ext cx="2743199" cy="1508654"/>
      </dsp:txXfrm>
    </dsp:sp>
    <dsp:sp modelId="{D18C735B-097E-4A90-96D1-CDCB541F9814}">
      <dsp:nvSpPr>
        <dsp:cNvPr id="0" name=""/>
        <dsp:cNvSpPr/>
      </dsp:nvSpPr>
      <dsp:spPr>
        <a:xfrm>
          <a:off x="1378512" y="1540773"/>
          <a:ext cx="5486399" cy="1508654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100" kern="1200" dirty="0" smtClean="0"/>
            <a:t>Specialistische GGZ</a:t>
          </a:r>
          <a:endParaRPr lang="nl-NL" sz="4100" kern="1200" dirty="0"/>
        </a:p>
      </dsp:txBody>
      <dsp:txXfrm>
        <a:off x="2338632" y="1540773"/>
        <a:ext cx="3566160" cy="1508654"/>
      </dsp:txXfrm>
    </dsp:sp>
    <dsp:sp modelId="{96C337C3-D296-483E-AF6B-800BF90A1E43}">
      <dsp:nvSpPr>
        <dsp:cNvPr id="0" name=""/>
        <dsp:cNvSpPr/>
      </dsp:nvSpPr>
      <dsp:spPr>
        <a:xfrm>
          <a:off x="0" y="3017308"/>
          <a:ext cx="8229600" cy="1508654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100" kern="1200" dirty="0" smtClean="0"/>
            <a:t>Generalistische Basis GGZ: diverse stoornissen </a:t>
          </a:r>
          <a:endParaRPr lang="nl-NL" sz="4100" kern="1200" dirty="0"/>
        </a:p>
      </dsp:txBody>
      <dsp:txXfrm>
        <a:off x="1440179" y="3017308"/>
        <a:ext cx="5349240" cy="150865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5816DF-0647-4FA0-B71A-C2AFF7C4F4E7}">
      <dsp:nvSpPr>
        <dsp:cNvPr id="0" name=""/>
        <dsp:cNvSpPr/>
      </dsp:nvSpPr>
      <dsp:spPr>
        <a:xfrm>
          <a:off x="2746656" y="0"/>
          <a:ext cx="2743199" cy="1508654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dirty="0" smtClean="0"/>
            <a:t>Top GGZ: enkelvoudige richtlijn </a:t>
          </a:r>
          <a:endParaRPr lang="nl-NL" sz="2600" kern="1200" dirty="0"/>
        </a:p>
      </dsp:txBody>
      <dsp:txXfrm>
        <a:off x="2746656" y="0"/>
        <a:ext cx="2743199" cy="1508654"/>
      </dsp:txXfrm>
    </dsp:sp>
    <dsp:sp modelId="{D18C735B-097E-4A90-96D1-CDCB541F9814}">
      <dsp:nvSpPr>
        <dsp:cNvPr id="0" name=""/>
        <dsp:cNvSpPr/>
      </dsp:nvSpPr>
      <dsp:spPr>
        <a:xfrm>
          <a:off x="1378512" y="1540773"/>
          <a:ext cx="5486399" cy="1508654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dirty="0" smtClean="0"/>
            <a:t>Specialistische GGZ: Kennis vereist van richtlijnen afhankelijk van zorgprogramma </a:t>
          </a:r>
          <a:endParaRPr lang="nl-NL" sz="2600" kern="1200" dirty="0"/>
        </a:p>
      </dsp:txBody>
      <dsp:txXfrm>
        <a:off x="2338632" y="1540773"/>
        <a:ext cx="3566160" cy="1508654"/>
      </dsp:txXfrm>
    </dsp:sp>
    <dsp:sp modelId="{96C337C3-D296-483E-AF6B-800BF90A1E43}">
      <dsp:nvSpPr>
        <dsp:cNvPr id="0" name=""/>
        <dsp:cNvSpPr/>
      </dsp:nvSpPr>
      <dsp:spPr>
        <a:xfrm>
          <a:off x="0" y="3017308"/>
          <a:ext cx="8229600" cy="1508654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dirty="0" smtClean="0"/>
            <a:t>Generalistische Basis GGZ: diverse stoornissen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dirty="0" smtClean="0"/>
            <a:t>(Basis) Kennis diverse richtlijnen vereist </a:t>
          </a:r>
          <a:endParaRPr lang="nl-NL" sz="2600" kern="1200" dirty="0"/>
        </a:p>
      </dsp:txBody>
      <dsp:txXfrm>
        <a:off x="1440179" y="3017308"/>
        <a:ext cx="5349240" cy="150865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5816DF-0647-4FA0-B71A-C2AFF7C4F4E7}">
      <dsp:nvSpPr>
        <dsp:cNvPr id="0" name=""/>
        <dsp:cNvSpPr/>
      </dsp:nvSpPr>
      <dsp:spPr>
        <a:xfrm>
          <a:off x="2732803" y="577743"/>
          <a:ext cx="3751326" cy="1728192"/>
        </a:xfrm>
        <a:prstGeom prst="trapezoid">
          <a:avLst>
            <a:gd name="adj" fmla="val 793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200" kern="1200" dirty="0" smtClean="0"/>
            <a:t>Meer (Top) GGZ: verdieping enkelvoudige richtlijn </a:t>
          </a:r>
          <a:endParaRPr lang="nl-NL" sz="2200" kern="1200" dirty="0"/>
        </a:p>
      </dsp:txBody>
      <dsp:txXfrm>
        <a:off x="2732803" y="577743"/>
        <a:ext cx="3751326" cy="1728192"/>
      </dsp:txXfrm>
    </dsp:sp>
    <dsp:sp modelId="{D18C735B-097E-4A90-96D1-CDCB541F9814}">
      <dsp:nvSpPr>
        <dsp:cNvPr id="0" name=""/>
        <dsp:cNvSpPr/>
      </dsp:nvSpPr>
      <dsp:spPr>
        <a:xfrm>
          <a:off x="1378512" y="2212751"/>
          <a:ext cx="5486400" cy="1070148"/>
        </a:xfrm>
        <a:prstGeom prst="trapezoid">
          <a:avLst>
            <a:gd name="adj" fmla="val 793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200" kern="1200" dirty="0" smtClean="0"/>
            <a:t>Meer specialistische zorgprogramma’s  </a:t>
          </a:r>
          <a:endParaRPr lang="nl-NL" sz="2200" kern="1200" dirty="0"/>
        </a:p>
      </dsp:txBody>
      <dsp:txXfrm>
        <a:off x="2338632" y="2212751"/>
        <a:ext cx="3566160" cy="1070148"/>
      </dsp:txXfrm>
    </dsp:sp>
    <dsp:sp modelId="{96C337C3-D296-483E-AF6B-800BF90A1E43}">
      <dsp:nvSpPr>
        <dsp:cNvPr id="0" name=""/>
        <dsp:cNvSpPr/>
      </dsp:nvSpPr>
      <dsp:spPr>
        <a:xfrm>
          <a:off x="0" y="3904149"/>
          <a:ext cx="8229600" cy="832660"/>
        </a:xfrm>
        <a:prstGeom prst="trapezoid">
          <a:avLst>
            <a:gd name="adj" fmla="val 793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200" kern="1200" dirty="0" smtClean="0"/>
            <a:t>Generalistische Basis GGZ: diverse stoornissen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200" kern="1200" dirty="0" smtClean="0"/>
            <a:t>(Basis) Kennis Diverse richtlijnen vereist </a:t>
          </a:r>
          <a:endParaRPr lang="nl-NL" sz="2200" kern="1200" dirty="0"/>
        </a:p>
      </dsp:txBody>
      <dsp:txXfrm>
        <a:off x="1440179" y="3904149"/>
        <a:ext cx="5349240" cy="83266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5816DF-0647-4FA0-B71A-C2AFF7C4F4E7}">
      <dsp:nvSpPr>
        <dsp:cNvPr id="0" name=""/>
        <dsp:cNvSpPr/>
      </dsp:nvSpPr>
      <dsp:spPr>
        <a:xfrm>
          <a:off x="1559125" y="0"/>
          <a:ext cx="2743199" cy="700528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200" kern="1200" dirty="0" smtClean="0"/>
            <a:t>Top GGZ: enkelvoudige richtlijn </a:t>
          </a:r>
          <a:endParaRPr lang="nl-NL" sz="2200" kern="1200" dirty="0"/>
        </a:p>
      </dsp:txBody>
      <dsp:txXfrm>
        <a:off x="1559125" y="0"/>
        <a:ext cx="2743199" cy="700528"/>
      </dsp:txXfrm>
    </dsp:sp>
    <dsp:sp modelId="{D18C735B-097E-4A90-96D1-CDCB541F9814}">
      <dsp:nvSpPr>
        <dsp:cNvPr id="0" name=""/>
        <dsp:cNvSpPr/>
      </dsp:nvSpPr>
      <dsp:spPr>
        <a:xfrm>
          <a:off x="184068" y="1540773"/>
          <a:ext cx="9233062" cy="1508654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200" kern="1200" dirty="0" smtClean="0"/>
            <a:t>Specialistische GGZ in samenvloeiende zorgprogramma’s, </a:t>
          </a:r>
          <a:r>
            <a:rPr lang="nl-NL" sz="2200" kern="1200" dirty="0" err="1" smtClean="0"/>
            <a:t>wijkgeoriënteerd</a:t>
          </a:r>
          <a:r>
            <a:rPr lang="nl-NL" sz="2200" kern="1200" dirty="0" smtClean="0"/>
            <a:t> (20.000 </a:t>
          </a:r>
          <a:r>
            <a:rPr lang="nl-NL" sz="2200" kern="1200" dirty="0" err="1" smtClean="0"/>
            <a:t>inw</a:t>
          </a:r>
          <a:r>
            <a:rPr lang="nl-NL" sz="2200" kern="1200" dirty="0" smtClean="0"/>
            <a:t>): kennis vereist van richtlijnen van diverse aandoeningen </a:t>
          </a:r>
          <a:endParaRPr lang="nl-NL" sz="2200" kern="1200" dirty="0"/>
        </a:p>
      </dsp:txBody>
      <dsp:txXfrm>
        <a:off x="1799854" y="1540773"/>
        <a:ext cx="6001490" cy="1508654"/>
      </dsp:txXfrm>
    </dsp:sp>
    <dsp:sp modelId="{96C337C3-D296-483E-AF6B-800BF90A1E43}">
      <dsp:nvSpPr>
        <dsp:cNvPr id="0" name=""/>
        <dsp:cNvSpPr/>
      </dsp:nvSpPr>
      <dsp:spPr>
        <a:xfrm>
          <a:off x="-1187531" y="3017308"/>
          <a:ext cx="8229600" cy="1508654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200" kern="1200" dirty="0" smtClean="0"/>
            <a:t>Generalistische Basis GGZ: diverse stoornissen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200" kern="1200" dirty="0" smtClean="0"/>
            <a:t>(Basis) Kennis Diverse richtlijnen vereist </a:t>
          </a:r>
          <a:endParaRPr lang="nl-NL" sz="2200" kern="1200" dirty="0"/>
        </a:p>
      </dsp:txBody>
      <dsp:txXfrm>
        <a:off x="252648" y="3017308"/>
        <a:ext cx="5349240" cy="1508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70E882D-3EDC-EF4C-8AD6-CF332D79B62F}" type="datetime1">
              <a:rPr lang="nl-NL"/>
              <a:pPr>
                <a:defRPr/>
              </a:pPr>
              <a:t>03-10-2016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tekststijl van het model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FB7C75F-C3F5-B348-A4B5-D40A37D523B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43229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4343400"/>
            <a:ext cx="4570413" cy="4114800"/>
          </a:xfrm>
          <a:noFill/>
          <a:ln/>
        </p:spPr>
        <p:txBody>
          <a:bodyPr/>
          <a:lstStyle/>
          <a:p>
            <a:pPr eaLnBrk="1" hangingPunct="1"/>
            <a:endParaRPr lang="nl-NL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B7C75F-C3F5-B348-A4B5-D40A37D523B9}" type="slidenum">
              <a:rPr lang="nl-NL" smtClean="0"/>
              <a:pPr>
                <a:defRPr/>
              </a:pPr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B7C75F-C3F5-B348-A4B5-D40A37D523B9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B7C75F-C3F5-B348-A4B5-D40A37D523B9}" type="slidenum">
              <a:rPr lang="nl-NL" smtClean="0"/>
              <a:pPr>
                <a:defRPr/>
              </a:pPr>
              <a:t>9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B7C75F-C3F5-B348-A4B5-D40A37D523B9}" type="slidenum">
              <a:rPr lang="nl-NL" smtClean="0"/>
              <a:pPr>
                <a:defRPr/>
              </a:pPr>
              <a:t>10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1F9F5-EC8E-124B-AB26-DAAA879F7BBC}" type="datetime1">
              <a:rPr lang="nl-NL"/>
              <a:pPr>
                <a:defRPr/>
              </a:pPr>
              <a:t>03-10-2016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3BFF6-C1C6-3141-BB05-7EEEC711E35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96E7C-3182-1B46-A615-74D1FBA5EABA}" type="datetime1">
              <a:rPr lang="nl-NL"/>
              <a:pPr>
                <a:defRPr/>
              </a:pPr>
              <a:t>03-10-2016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1E774-E33F-DF49-A392-A2D11D90B1A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1902F-4618-194E-82F0-3CC23330D38E}" type="datetime1">
              <a:rPr lang="nl-NL"/>
              <a:pPr>
                <a:defRPr/>
              </a:pPr>
              <a:t>03-10-2016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10DAC-0979-544C-BD84-652FD005AC1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728B0-4B93-AF41-AFA5-56C7B4B5EA0D}" type="datetime1">
              <a:rPr lang="nl-NL"/>
              <a:pPr>
                <a:defRPr/>
              </a:pPr>
              <a:t>03-10-2016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9556E-7487-5D41-B604-C071889A33C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AE694-E737-7E49-8E04-45CDE361C516}" type="datetime1">
              <a:rPr lang="nl-NL"/>
              <a:pPr>
                <a:defRPr/>
              </a:pPr>
              <a:t>03-10-2016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3EDFC-1B59-254B-BA98-29035E76741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C43C3-8357-CC4C-B5E5-2E5E522B09DB}" type="datetime1">
              <a:rPr lang="nl-NL"/>
              <a:pPr>
                <a:defRPr/>
              </a:pPr>
              <a:t>03-10-2016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0351B-9291-AB46-965A-2400C11300E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56C25-1F9C-6340-81A7-11FE3BC1BA91}" type="datetime1">
              <a:rPr lang="nl-NL"/>
              <a:pPr>
                <a:defRPr/>
              </a:pPr>
              <a:t>03-10-2016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51117-5F6E-4A4C-9CB5-307CE813F87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D2CAB-251C-EB47-8ED7-5984E8AF0E48}" type="datetime1">
              <a:rPr lang="nl-NL"/>
              <a:pPr>
                <a:defRPr/>
              </a:pPr>
              <a:t>03-10-2016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6CCC8-0245-A346-B681-46FAC169822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3B504-63E0-5A4D-BE62-AAF87882BEF9}" type="datetime1">
              <a:rPr lang="nl-NL"/>
              <a:pPr>
                <a:defRPr/>
              </a:pPr>
              <a:t>03-10-2016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DBDF9-3B70-5A4D-88BA-035F825582D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8B54D-3417-284D-86FC-943309164337}" type="datetime1">
              <a:rPr lang="nl-NL"/>
              <a:pPr>
                <a:defRPr/>
              </a:pPr>
              <a:t>03-10-2016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BAC3D-4805-5D40-BB96-D94AE084D04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06649-6228-3E48-8E13-87E47FA3CBF6}" type="datetime1">
              <a:rPr lang="nl-NL"/>
              <a:pPr>
                <a:defRPr/>
              </a:pPr>
              <a:t>03-10-2016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F2885-96AF-8545-B427-46A1AA8118D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Titelstijl van model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701AB9A-1423-B044-9B66-5BB1CA3E30E6}" type="datetime1">
              <a:rPr lang="nl-NL"/>
              <a:pPr>
                <a:defRPr/>
              </a:pPr>
              <a:t>03-10-2016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DB2568B-F8CD-2241-822A-8001C0A92E7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ctrTitle"/>
          </p:nvPr>
        </p:nvSpPr>
        <p:spPr>
          <a:xfrm>
            <a:off x="755650" y="1484313"/>
            <a:ext cx="7772400" cy="1719262"/>
          </a:xfrm>
        </p:spPr>
        <p:txBody>
          <a:bodyPr/>
          <a:lstStyle/>
          <a:p>
            <a:pPr eaLnBrk="1" hangingPunct="1"/>
            <a:r>
              <a:rPr lang="nl-NL" dirty="0" smtClean="0">
                <a:ea typeface="ＭＳ Ｐゴシック" pitchFamily="34" charset="-128"/>
              </a:rPr>
              <a:t>Generalisatie en kleinschaligheid </a:t>
            </a:r>
            <a:br>
              <a:rPr lang="nl-NL" dirty="0" smtClean="0">
                <a:ea typeface="ＭＳ Ｐゴシック" pitchFamily="34" charset="-128"/>
              </a:rPr>
            </a:br>
            <a:r>
              <a:rPr lang="nl-NL" dirty="0" smtClean="0">
                <a:ea typeface="ＭＳ Ｐゴシック" pitchFamily="34" charset="-128"/>
              </a:rPr>
              <a:t/>
            </a:r>
            <a:br>
              <a:rPr lang="nl-NL" dirty="0" smtClean="0">
                <a:ea typeface="ＭＳ Ｐゴシック" pitchFamily="34" charset="-128"/>
              </a:rPr>
            </a:br>
            <a:r>
              <a:rPr lang="nl-NL" dirty="0" smtClean="0">
                <a:ea typeface="ＭＳ Ｐゴシック" pitchFamily="34" charset="-128"/>
              </a:rPr>
              <a:t>Geen haarlemmer olie voor de beste zorg 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subTitle" idx="1"/>
          </p:nvPr>
        </p:nvSpPr>
        <p:spPr>
          <a:xfrm>
            <a:off x="1258888" y="3644900"/>
            <a:ext cx="6400800" cy="230505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nl-NL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r>
              <a:rPr lang="nl-NL" dirty="0" smtClean="0">
                <a:solidFill>
                  <a:schemeClr val="tx1"/>
                </a:solidFill>
                <a:ea typeface="ＭＳ Ｐゴシック" pitchFamily="34" charset="-128"/>
              </a:rPr>
              <a:t>F-ACT Congres Eindhoven </a:t>
            </a:r>
          </a:p>
          <a:p>
            <a:pPr eaLnBrk="1" hangingPunct="1">
              <a:buFontTx/>
              <a:buNone/>
            </a:pPr>
            <a:r>
              <a:rPr lang="nl-NL" dirty="0" smtClean="0">
                <a:solidFill>
                  <a:schemeClr val="tx1"/>
                </a:solidFill>
                <a:ea typeface="ＭＳ Ｐゴシック" pitchFamily="34" charset="-128"/>
              </a:rPr>
              <a:t>22 maart 2016 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Toenemende generalisatie </a:t>
            </a:r>
            <a:br>
              <a:rPr lang="nl-NL" dirty="0" smtClean="0"/>
            </a:br>
            <a:r>
              <a:rPr lang="nl-NL" dirty="0" smtClean="0"/>
              <a:t>(Goede GGZ) </a:t>
            </a:r>
            <a:endParaRPr lang="nl-NL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Spanningsvelden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nl-NL" sz="2800" dirty="0" smtClean="0"/>
              <a:t>We willen de beste behandeling voor zoveel mogelijk mensen </a:t>
            </a:r>
          </a:p>
          <a:p>
            <a:r>
              <a:rPr lang="nl-NL" sz="2800" dirty="0" smtClean="0"/>
              <a:t>Dichtbij huis wanneer dat kan </a:t>
            </a:r>
          </a:p>
          <a:p>
            <a:r>
              <a:rPr lang="nl-NL" sz="2800" dirty="0" smtClean="0"/>
              <a:t>Met zo min mogelijk heen en weer verwijzen van patiënten </a:t>
            </a:r>
          </a:p>
          <a:p>
            <a:r>
              <a:rPr lang="nl-NL" sz="2800" dirty="0" smtClean="0"/>
              <a:t>Waarbij de behandelaren de richtlijnen kennen en benutten </a:t>
            </a:r>
          </a:p>
          <a:p>
            <a:r>
              <a:rPr lang="nl-NL" sz="2800" dirty="0" smtClean="0"/>
              <a:t>Gaat meer specialisatie ten koste van bereikbaarheid?</a:t>
            </a:r>
          </a:p>
          <a:p>
            <a:r>
              <a:rPr lang="nl-NL" sz="2800" dirty="0" smtClean="0"/>
              <a:t>Gaat kleinschaligheid gepaard met generalisatie en verlies van kwaliteit? </a:t>
            </a:r>
            <a:endParaRPr lang="nl-NL" sz="2800" dirty="0"/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Eén soort F-ACT of ook specialistische F-ACT? 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Nu</a:t>
            </a:r>
          </a:p>
          <a:p>
            <a:pPr lvl="1"/>
            <a:r>
              <a:rPr lang="nl-NL" dirty="0" smtClean="0"/>
              <a:t>Meestal generalistische F-ACT teams</a:t>
            </a:r>
          </a:p>
          <a:p>
            <a:pPr lvl="1"/>
            <a:r>
              <a:rPr lang="nl-NL" dirty="0" smtClean="0"/>
              <a:t>F-ACT teams voor Verslaving, PS, Vroege Psychose, LVB, Jeugd </a:t>
            </a:r>
          </a:p>
          <a:p>
            <a:pPr lvl="1"/>
            <a:r>
              <a:rPr lang="nl-NL" dirty="0" smtClean="0"/>
              <a:t>Aparte poliklinieken voor depressie / angst / autisme etc.   </a:t>
            </a:r>
          </a:p>
          <a:p>
            <a:r>
              <a:rPr lang="nl-NL" dirty="0" smtClean="0"/>
              <a:t>Voordelen: enige specialisatie  </a:t>
            </a:r>
          </a:p>
          <a:p>
            <a:r>
              <a:rPr lang="nl-NL" dirty="0" smtClean="0"/>
              <a:t>Nadelen: versnippering, geen </a:t>
            </a:r>
            <a:r>
              <a:rPr lang="nl-NL" dirty="0" err="1" smtClean="0"/>
              <a:t>outreach</a:t>
            </a:r>
            <a:r>
              <a:rPr lang="nl-NL" dirty="0" smtClean="0"/>
              <a:t> door poliklinieken  </a:t>
            </a:r>
            <a:endParaRPr lang="nl-NL" dirty="0"/>
          </a:p>
        </p:txBody>
      </p:sp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Voorstel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Behoud zekere mate van specialisatie bij de F-ACT teams, afhankelijk van werkgebied:  </a:t>
            </a:r>
          </a:p>
          <a:p>
            <a:pPr lvl="1"/>
            <a:r>
              <a:rPr lang="nl-NL" dirty="0" smtClean="0"/>
              <a:t>We willen dat de huidige kennis ook benut wordt</a:t>
            </a:r>
          </a:p>
          <a:p>
            <a:pPr lvl="1"/>
            <a:r>
              <a:rPr lang="nl-NL" dirty="0" smtClean="0"/>
              <a:t>Niet iedere hulpverlener kan alles weten?! </a:t>
            </a:r>
          </a:p>
          <a:p>
            <a:endParaRPr lang="nl-NL" dirty="0" smtClean="0"/>
          </a:p>
          <a:p>
            <a:r>
              <a:rPr lang="nl-NL" dirty="0" smtClean="0"/>
              <a:t>Werk intensief samen met de sociale wijkteams: op weg naar gedeeltelijke integratie </a:t>
            </a:r>
          </a:p>
        </p:txBody>
      </p:sp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Voorstel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Laat de specialistische poliklinieken (depressie / angst / autisme / </a:t>
            </a:r>
            <a:r>
              <a:rPr lang="nl-NL" dirty="0" err="1" smtClean="0"/>
              <a:t>adhd</a:t>
            </a:r>
            <a:r>
              <a:rPr lang="nl-NL" dirty="0" smtClean="0"/>
              <a:t> </a:t>
            </a:r>
            <a:r>
              <a:rPr lang="nl-NL" dirty="0" err="1" smtClean="0"/>
              <a:t>etc</a:t>
            </a:r>
            <a:r>
              <a:rPr lang="nl-NL" dirty="0" smtClean="0"/>
              <a:t>) zichzelf ombouwen en elementen gebruiken van F-ACT (</a:t>
            </a:r>
            <a:r>
              <a:rPr lang="nl-NL" dirty="0" err="1" smtClean="0"/>
              <a:t>outreach</a:t>
            </a:r>
            <a:r>
              <a:rPr lang="nl-NL" dirty="0" smtClean="0"/>
              <a:t> en </a:t>
            </a:r>
            <a:r>
              <a:rPr lang="nl-NL" dirty="0" err="1" smtClean="0"/>
              <a:t>shared</a:t>
            </a:r>
            <a:r>
              <a:rPr lang="nl-NL" dirty="0" smtClean="0"/>
              <a:t> </a:t>
            </a:r>
            <a:r>
              <a:rPr lang="nl-NL" dirty="0" err="1" smtClean="0"/>
              <a:t>caseload</a:t>
            </a:r>
            <a:r>
              <a:rPr lang="nl-NL" dirty="0" smtClean="0"/>
              <a:t>  op indicatie - samenwerking sociale domein)  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Situatie nu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Landelijk netwerk F-ACT teams 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Implementatie goede interventies binnen 	F-ACT onvoldoende (CGT, Trauma, LVB, IPS, </a:t>
            </a:r>
            <a:r>
              <a:rPr lang="nl-NL" dirty="0" err="1" smtClean="0"/>
              <a:t>rehab</a:t>
            </a:r>
            <a:r>
              <a:rPr lang="nl-NL" dirty="0" smtClean="0"/>
              <a:t>, </a:t>
            </a:r>
            <a:r>
              <a:rPr lang="nl-NL" dirty="0" err="1" smtClean="0"/>
              <a:t>somatiek</a:t>
            </a:r>
            <a:r>
              <a:rPr lang="nl-NL" dirty="0" smtClean="0"/>
              <a:t>)</a:t>
            </a:r>
          </a:p>
          <a:p>
            <a:endParaRPr lang="nl-NL" dirty="0" smtClean="0"/>
          </a:p>
          <a:p>
            <a:r>
              <a:rPr lang="nl-NL" dirty="0" smtClean="0"/>
              <a:t>Samenwerking sociale wijkteams  / sociale domein komt moeizaam op gang 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Dillemma’s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4" name="Ondertitel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generalistisch / specialistisch wil je (als F-ACT team) werken? </a:t>
            </a:r>
          </a:p>
          <a:p>
            <a:endParaRPr lang="nl-NL" dirty="0" smtClean="0"/>
          </a:p>
          <a:p>
            <a:r>
              <a:rPr lang="nl-NL" dirty="0" smtClean="0"/>
              <a:t>Hoe staan we dichtbij en krijgen mensen toch datgene wat we kunnen bieden? </a:t>
            </a:r>
            <a:endParaRPr lang="nl-NL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Perspectief: wat zou je zelf willen wanneer je kind / partner een psychiatrische aandoening krijgt? </a:t>
            </a:r>
            <a:endParaRPr lang="nl-NL" dirty="0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Gewenste situatie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Het team waar je in behandeling komt levert de beste zorg </a:t>
            </a:r>
          </a:p>
          <a:p>
            <a:pPr lvl="1"/>
            <a:r>
              <a:rPr lang="nl-NL" dirty="0" smtClean="0"/>
              <a:t>Diagnostiek, behandeling en </a:t>
            </a:r>
            <a:r>
              <a:rPr lang="nl-NL" dirty="0" err="1" smtClean="0"/>
              <a:t>outreach</a:t>
            </a:r>
            <a:endParaRPr lang="nl-NL" dirty="0" smtClean="0"/>
          </a:p>
          <a:p>
            <a:pPr lvl="1"/>
            <a:r>
              <a:rPr lang="nl-NL" dirty="0" smtClean="0"/>
              <a:t>Betrekken systeem </a:t>
            </a:r>
          </a:p>
          <a:p>
            <a:pPr lvl="1"/>
            <a:r>
              <a:rPr lang="nl-NL" dirty="0" smtClean="0"/>
              <a:t>Rehabilitatie</a:t>
            </a:r>
          </a:p>
          <a:p>
            <a:r>
              <a:rPr lang="nl-NL" dirty="0" smtClean="0"/>
              <a:t>Sociale domein is goed aangesloten</a:t>
            </a:r>
          </a:p>
          <a:p>
            <a:pPr lvl="1"/>
            <a:r>
              <a:rPr lang="nl-NL" dirty="0" smtClean="0"/>
              <a:t>Schuldhulpverlening</a:t>
            </a:r>
          </a:p>
          <a:p>
            <a:pPr lvl="1"/>
            <a:r>
              <a:rPr lang="nl-NL" dirty="0" smtClean="0"/>
              <a:t>Woonbegeleiding</a:t>
            </a:r>
          </a:p>
          <a:p>
            <a:pPr lvl="1"/>
            <a:r>
              <a:rPr lang="nl-NL" dirty="0" err="1" smtClean="0"/>
              <a:t>Toeleiding</a:t>
            </a:r>
            <a:r>
              <a:rPr lang="nl-NL" dirty="0" smtClean="0"/>
              <a:t> naar werk/dagbesteding  </a:t>
            </a:r>
            <a:endParaRPr lang="nl-NL" dirty="0"/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Hierarchie</a:t>
            </a:r>
            <a:r>
              <a:rPr lang="nl-NL" dirty="0" smtClean="0"/>
              <a:t> van specialistische kennis in de GGZ</a:t>
            </a:r>
            <a:endParaRPr lang="nl-NL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Hierarchie</a:t>
            </a:r>
            <a:r>
              <a:rPr lang="nl-NL" dirty="0" smtClean="0"/>
              <a:t> van specialistische kennis in de GGZ</a:t>
            </a:r>
            <a:endParaRPr lang="nl-NL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Twee Trends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Toenemende specialisatie </a:t>
            </a:r>
          </a:p>
          <a:p>
            <a:endParaRPr lang="nl-NL" dirty="0" smtClean="0"/>
          </a:p>
          <a:p>
            <a:r>
              <a:rPr lang="nl-NL" dirty="0" smtClean="0"/>
              <a:t>Toenemende generalisatie </a:t>
            </a:r>
            <a:endParaRPr lang="nl-NL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Toenemende Specialisatie </a:t>
            </a:r>
            <a:endParaRPr lang="nl-NL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5184576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ESPRI21052013BB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1609</TotalTime>
  <Words>464</Words>
  <Application>Microsoft Macintosh PowerPoint</Application>
  <PresentationFormat>Diavoorstelling (4:3)</PresentationFormat>
  <Paragraphs>75</Paragraphs>
  <Slides>14</Slides>
  <Notes>5</Notes>
  <HiddenSlides>0</HiddenSlides>
  <MMClips>0</MMClips>
  <ScaleCrop>false</ScaleCrop>
  <HeadingPairs>
    <vt:vector size="4" baseType="variant">
      <vt:variant>
        <vt:lpstr>Ontwerpsjabloon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ESPRI21052013BB</vt:lpstr>
      <vt:lpstr>Generalisatie en kleinschaligheid   Geen haarlemmer olie voor de beste zorg </vt:lpstr>
      <vt:lpstr>Situatie nu</vt:lpstr>
      <vt:lpstr>Dillemma’s </vt:lpstr>
      <vt:lpstr>Perspectief: wat zou je zelf willen wanneer je kind / partner een psychiatrische aandoening krijgt? </vt:lpstr>
      <vt:lpstr>Gewenste situatie </vt:lpstr>
      <vt:lpstr>Hierarchie van specialistische kennis in de GGZ</vt:lpstr>
      <vt:lpstr>Hierarchie van specialistische kennis in de GGZ</vt:lpstr>
      <vt:lpstr>Twee Trends </vt:lpstr>
      <vt:lpstr>Toenemende Specialisatie </vt:lpstr>
      <vt:lpstr>Toenemende generalisatie  (Goede GGZ) </vt:lpstr>
      <vt:lpstr>Spanningsvelden</vt:lpstr>
      <vt:lpstr>Eén soort F-ACT of ook specialistische F-ACT?  </vt:lpstr>
      <vt:lpstr>Voorstel</vt:lpstr>
      <vt:lpstr>Voorstel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IDDT en FACT (in Rotterdam)</dc:title>
  <dc:creator>C.Mulder</dc:creator>
  <cp:lastModifiedBy>Karin Bonouvrie</cp:lastModifiedBy>
  <cp:revision>168</cp:revision>
  <dcterms:created xsi:type="dcterms:W3CDTF">2016-10-03T18:44:58Z</dcterms:created>
  <dcterms:modified xsi:type="dcterms:W3CDTF">2016-10-03T18:45:31Z</dcterms:modified>
</cp:coreProperties>
</file>