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5" r:id="rId4"/>
    <p:sldId id="273" r:id="rId5"/>
    <p:sldId id="260" r:id="rId6"/>
    <p:sldId id="261" r:id="rId7"/>
    <p:sldId id="276" r:id="rId8"/>
    <p:sldId id="262" r:id="rId9"/>
    <p:sldId id="263" r:id="rId10"/>
    <p:sldId id="277" r:id="rId11"/>
    <p:sldId id="25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4265" autoAdjust="0"/>
    <p:restoredTop sz="94660"/>
  </p:normalViewPr>
  <p:slideViewPr>
    <p:cSldViewPr>
      <p:cViewPr varScale="1">
        <p:scale>
          <a:sx n="165" d="100"/>
          <a:sy n="165" d="100"/>
        </p:scale>
        <p:origin x="-912" y="-112"/>
      </p:cViewPr>
      <p:guideLst>
        <p:guide orient="horz" pos="823"/>
        <p:guide pos="2880"/>
        <p:guide pos="355"/>
        <p:guide pos="54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29-10-2013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69250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MALIE1227_PPT-presentatie-def-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1880271"/>
            <a:ext cx="8028000" cy="2108683"/>
          </a:xfrm>
        </p:spPr>
        <p:txBody>
          <a:bodyPr anchor="t" anchorCtr="0"/>
          <a:lstStyle>
            <a:lvl1pPr algn="ctr">
              <a:defRPr sz="690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40000" y="4388016"/>
            <a:ext cx="8028000" cy="262896"/>
          </a:xfrm>
        </p:spPr>
        <p:txBody>
          <a:bodyPr/>
          <a:lstStyle>
            <a:lvl1pPr marL="0" indent="0" algn="ctr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datum</a:t>
            </a:r>
            <a:endParaRPr lang="nl-NL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923691" y="6485740"/>
            <a:ext cx="6018131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 b="1" cap="all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nl-NL" noProof="0" smtClean="0"/>
              <a:t>Via Invoegen | Koptekst en Voettekst kunt u deze tekst wijzigen</a:t>
            </a:r>
            <a:endParaRPr lang="nl-NL" noProof="0"/>
          </a:p>
        </p:txBody>
      </p:sp>
      <p:sp>
        <p:nvSpPr>
          <p:cNvPr id="1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760676" y="6485740"/>
            <a:ext cx="826626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 b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ussen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MALIE1227_PPT-presentatie-def-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5200" y="1486800"/>
            <a:ext cx="6480000" cy="3168000"/>
          </a:xfrm>
        </p:spPr>
        <p:txBody>
          <a:bodyPr anchor="ctr" anchorCtr="0"/>
          <a:lstStyle>
            <a:lvl1pPr>
              <a:defRPr sz="4000" cap="none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16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923691" y="6485740"/>
            <a:ext cx="6018131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 b="1" cap="all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nl-NL" noProof="0" smtClean="0"/>
              <a:t>Via Invoegen | Koptekst en Voettekst kunt u deze tekst wijzigen</a:t>
            </a:r>
            <a:endParaRPr lang="nl-NL" noProof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760676" y="6485740"/>
            <a:ext cx="826626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 b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8" name="Tekstvak 17"/>
          <p:cNvSpPr txBox="1"/>
          <p:nvPr userDrawn="1"/>
        </p:nvSpPr>
        <p:spPr>
          <a:xfrm>
            <a:off x="7962826" y="6485740"/>
            <a:ext cx="479690" cy="216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sz="900" smtClean="0"/>
              <a:t>/  pagina</a:t>
            </a:r>
            <a:endParaRPr lang="en-US" sz="9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smtClean="0"/>
              <a:t>Via Invoegen | Koptekst en Voettekst kunt u deze tekst wijzigen</a:t>
            </a:r>
            <a:endParaRPr lang="nl-N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47338" y="1303216"/>
            <a:ext cx="3888000" cy="4525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00036" y="1303216"/>
            <a:ext cx="3888000" cy="4525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smtClean="0"/>
              <a:t>Via Invoegen | Koptekst en Voettekst kunt u deze tekst wijzigen</a:t>
            </a:r>
            <a:endParaRPr lang="nl-N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kst links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47338" y="1306916"/>
            <a:ext cx="4744758" cy="4525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3"/>
          </p:nvPr>
        </p:nvSpPr>
        <p:spPr>
          <a:xfrm>
            <a:off x="5533200" y="1375200"/>
            <a:ext cx="3060000" cy="4680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noProof="0" smtClean="0"/>
              <a:t>Via Invoegen | Koptekst en Voettekst kunt u deze tekst wijzigen</a:t>
            </a:r>
            <a:endParaRPr lang="nl-N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, tekst en gro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73512" y="5512932"/>
            <a:ext cx="6228000" cy="792000"/>
          </a:xfrm>
        </p:spPr>
        <p:txBody>
          <a:bodyPr/>
          <a:lstStyle>
            <a:lvl1pPr algn="ctr">
              <a:defRPr sz="2000"/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1800"/>
            </a:lvl4pPr>
            <a:lvl5pPr algn="ctr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3"/>
          </p:nvPr>
        </p:nvSpPr>
        <p:spPr>
          <a:xfrm>
            <a:off x="1481962" y="1383826"/>
            <a:ext cx="6192000" cy="4032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noProof="0" smtClean="0"/>
              <a:t>Via Invoegen | Koptekst en Voettekst kunt u deze tekst wijzigen</a:t>
            </a:r>
            <a:endParaRPr lang="nl-N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smtClean="0"/>
              <a:t>Via Invoegen | Koptekst en Voettekst kunt u deze tekst wijzigen</a:t>
            </a:r>
            <a:endParaRPr lang="nl-N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smtClean="0"/>
              <a:t>Via Invoegen | Koptekst en Voettekst kunt u deze tekst wijzigen</a:t>
            </a:r>
            <a:endParaRPr lang="nl-N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Sluit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5436120" y="5913336"/>
            <a:ext cx="36000" cy="360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5436120" y="5913336"/>
            <a:ext cx="36000" cy="3600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Via Invoegen | Koptekst en Voettekst kunt u deze tekst wijzigen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5436120" y="5913336"/>
            <a:ext cx="36000" cy="3600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 descr="MALIE1227_PPT-presentatie-def-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MALIE1227_PPT-presentatie-def-2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980146" y="4602"/>
            <a:ext cx="7236000" cy="9040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noProof="0" smtClean="0"/>
              <a:t>Klik om de stijl te bewerken</a:t>
            </a:r>
            <a:endParaRPr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02094"/>
            <a:ext cx="80280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923691" y="6485740"/>
            <a:ext cx="6018131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 b="1" cap="all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nl-NL" noProof="0" smtClean="0"/>
              <a:t>Via Invoegen | Koptekst en Voettekst kunt u deze tekst wijzigen</a:t>
            </a:r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760676" y="6485740"/>
            <a:ext cx="826626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 b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7962826" y="6485740"/>
            <a:ext cx="479690" cy="216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900" smtClean="0"/>
              <a:t>/  pagina</a:t>
            </a:r>
            <a:endParaRPr 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7" r:id="rId5"/>
    <p:sldLayoutId id="2147483659" r:id="rId6"/>
    <p:sldLayoutId id="2147483658" r:id="rId7"/>
    <p:sldLayoutId id="2147483655" r:id="rId8"/>
    <p:sldLayoutId id="2147483660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600" b="1" i="0" kern="1200" cap="all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5000"/>
        </a:lnSpc>
        <a:spcBef>
          <a:spcPts val="0"/>
        </a:spcBef>
        <a:buFont typeface="Arial" pitchFamily="34" charset="0"/>
        <a:buNone/>
        <a:defRPr sz="2000" b="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125000"/>
        </a:lnSpc>
        <a:spcBef>
          <a:spcPts val="3000"/>
        </a:spcBef>
        <a:buFont typeface="Arial" pitchFamily="34" charset="0"/>
        <a:buNone/>
        <a:defRPr sz="2000" b="1" kern="1200">
          <a:solidFill>
            <a:schemeClr val="accent1"/>
          </a:solidFill>
          <a:latin typeface="Arial" pitchFamily="34" charset="0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25000"/>
        </a:lnSpc>
        <a:spcBef>
          <a:spcPts val="0"/>
        </a:spcBef>
        <a:buFont typeface="Arial" pitchFamily="34" charset="0"/>
        <a:buChar char="&gt;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540000" indent="-270000" algn="l" defTabSz="914400" rtl="0" eaLnBrk="1" latinLnBrk="0" hangingPunct="1">
        <a:lnSpc>
          <a:spcPct val="125000"/>
        </a:lnSpc>
        <a:spcBef>
          <a:spcPts val="0"/>
        </a:spcBef>
        <a:buFont typeface="Arial" pitchFamily="34" charset="0"/>
        <a:buChar char="&gt;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810000" indent="-270000" algn="l" defTabSz="914400" rtl="0" eaLnBrk="1" latinLnBrk="0" hangingPunct="1">
        <a:lnSpc>
          <a:spcPct val="125000"/>
        </a:lnSpc>
        <a:spcBef>
          <a:spcPts val="0"/>
        </a:spcBef>
        <a:buFont typeface="Arial" pitchFamily="34" charset="0"/>
        <a:buChar char="&gt;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000" dirty="0" smtClean="0"/>
              <a:t>VICTAS </a:t>
            </a:r>
            <a:br>
              <a:rPr lang="nl-NL" sz="4000" dirty="0" smtClean="0"/>
            </a:br>
            <a:r>
              <a:rPr lang="nl-NL" sz="4000" dirty="0" smtClean="0"/>
              <a:t>FORENSISCH FACT / </a:t>
            </a:r>
            <a:r>
              <a:rPr lang="nl-NL" sz="4000" dirty="0" err="1" smtClean="0"/>
              <a:t>gAVO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1600" dirty="0" smtClean="0"/>
              <a:t>12-09-2013</a:t>
            </a:r>
            <a:endParaRPr lang="nl-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236000" cy="904062"/>
          </a:xfrm>
        </p:spPr>
        <p:txBody>
          <a:bodyPr/>
          <a:lstStyle/>
          <a:p>
            <a:r>
              <a:rPr lang="nl-NL" dirty="0" err="1" smtClean="0"/>
              <a:t>AanBEVELING</a:t>
            </a:r>
            <a:r>
              <a:rPr lang="nl-NL" smtClean="0"/>
              <a:t> CCAF: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11560" y="3140968"/>
            <a:ext cx="8028000" cy="1785949"/>
          </a:xfrm>
        </p:spPr>
        <p:txBody>
          <a:bodyPr/>
          <a:lstStyle/>
          <a:p>
            <a:r>
              <a:rPr lang="nl-NL" dirty="0" smtClean="0"/>
              <a:t>Meer verpleegkundigen in het team</a:t>
            </a:r>
          </a:p>
          <a:p>
            <a:r>
              <a:rPr lang="nl-NL" dirty="0" smtClean="0"/>
              <a:t>Bij plaatsing op </a:t>
            </a:r>
            <a:r>
              <a:rPr lang="nl-NL" dirty="0" err="1" smtClean="0"/>
              <a:t>factbord</a:t>
            </a:r>
            <a:r>
              <a:rPr lang="nl-NL" dirty="0" smtClean="0"/>
              <a:t> check CPAP</a:t>
            </a:r>
          </a:p>
          <a:p>
            <a:r>
              <a:rPr lang="nl-NL" dirty="0" smtClean="0"/>
              <a:t>Familie interventies</a:t>
            </a:r>
          </a:p>
          <a:p>
            <a:r>
              <a:rPr lang="nl-NL" dirty="0" smtClean="0"/>
              <a:t>ROM uitbreiden naar kwaliteit van leven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8926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Via Invoegen | Koptekst en Voettekst kunt u deze tekst wijzigen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23528" y="1571612"/>
            <a:ext cx="8028000" cy="4295119"/>
          </a:xfrm>
        </p:spPr>
        <p:txBody>
          <a:bodyPr/>
          <a:lstStyle/>
          <a:p>
            <a:r>
              <a:rPr lang="nl-NL" dirty="0"/>
              <a:t> </a:t>
            </a:r>
            <a:r>
              <a:rPr lang="nl-NL" dirty="0" smtClean="0"/>
              <a:t>                                                    </a:t>
            </a:r>
            <a:r>
              <a:rPr lang="nl-NL" sz="2800" dirty="0" smtClean="0"/>
              <a:t>GAVO</a:t>
            </a:r>
          </a:p>
          <a:p>
            <a:r>
              <a:rPr lang="nl-NL" dirty="0" smtClean="0"/>
              <a:t>              </a:t>
            </a:r>
          </a:p>
          <a:p>
            <a:r>
              <a:rPr lang="nl-NL" dirty="0" smtClean="0"/>
              <a:t>               Geïntegreerde Aanpak </a:t>
            </a:r>
            <a:r>
              <a:rPr lang="nl-NL" dirty="0"/>
              <a:t>V</a:t>
            </a:r>
            <a:r>
              <a:rPr lang="nl-NL" dirty="0" smtClean="0"/>
              <a:t>erslavingsproblematiek en </a:t>
            </a:r>
            <a:r>
              <a:rPr lang="nl-NL" dirty="0"/>
              <a:t>O</a:t>
            </a:r>
            <a:r>
              <a:rPr lang="nl-NL" dirty="0" smtClean="0"/>
              <a:t>verlast.</a:t>
            </a:r>
          </a:p>
          <a:p>
            <a:r>
              <a:rPr lang="nl-NL" dirty="0" smtClean="0"/>
              <a:t>	</a:t>
            </a:r>
          </a:p>
          <a:p>
            <a:r>
              <a:rPr lang="nl-NL" dirty="0" smtClean="0"/>
              <a:t>              1993:   Samenwerkingsproject van </a:t>
            </a:r>
          </a:p>
          <a:p>
            <a:endParaRPr lang="nl-NL" dirty="0" smtClean="0"/>
          </a:p>
          <a:p>
            <a:r>
              <a:rPr lang="nl-NL" dirty="0" smtClean="0"/>
              <a:t>			Gemeente Utrecht</a:t>
            </a:r>
          </a:p>
          <a:p>
            <a:r>
              <a:rPr lang="nl-NL" dirty="0"/>
              <a:t>	</a:t>
            </a:r>
            <a:r>
              <a:rPr lang="nl-NL" dirty="0" smtClean="0"/>
              <a:t>		Het Openbaar Ministerie</a:t>
            </a:r>
          </a:p>
          <a:p>
            <a:r>
              <a:rPr lang="nl-NL" dirty="0" smtClean="0"/>
              <a:t>			Politie </a:t>
            </a:r>
          </a:p>
          <a:p>
            <a:r>
              <a:rPr lang="nl-NL" dirty="0" smtClean="0"/>
              <a:t>			Verslavingszorg</a:t>
            </a:r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7993888" cy="792088"/>
          </a:xfrm>
        </p:spPr>
        <p:txBody>
          <a:bodyPr/>
          <a:lstStyle/>
          <a:p>
            <a:r>
              <a:rPr lang="nl-NL" dirty="0" smtClean="0"/>
              <a:t>Doel: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1115616" y="2780928"/>
            <a:ext cx="5863208" cy="129266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2800" dirty="0" smtClean="0"/>
              <a:t>Recidivevermindering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/>
              <a:t>Verbetering van leefomstandigheden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36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988840"/>
            <a:ext cx="7236000" cy="904062"/>
          </a:xfrm>
        </p:spPr>
        <p:txBody>
          <a:bodyPr/>
          <a:lstStyle/>
          <a:p>
            <a:r>
              <a:rPr lang="nl-NL" dirty="0" smtClean="0"/>
              <a:t>2013</a:t>
            </a: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>
          <a:xfrm>
            <a:off x="7524328" y="6525344"/>
            <a:ext cx="826626" cy="216000"/>
          </a:xfrm>
        </p:spPr>
        <p:txBody>
          <a:bodyPr/>
          <a:lstStyle/>
          <a:p>
            <a:fld id="{1336C48C-F87C-4E4B-81EF-5027B17D1F61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539552" y="2357430"/>
            <a:ext cx="8028000" cy="3470627"/>
          </a:xfrm>
        </p:spPr>
        <p:txBody>
          <a:bodyPr/>
          <a:lstStyle/>
          <a:p>
            <a:r>
              <a:rPr lang="nl-NL" dirty="0" smtClean="0"/>
              <a:t>                                                                </a:t>
            </a:r>
          </a:p>
          <a:p>
            <a:endParaRPr lang="nl-NL" dirty="0"/>
          </a:p>
          <a:p>
            <a:r>
              <a:rPr lang="nl-NL" dirty="0" smtClean="0"/>
              <a:t>	VICTAS Forensisch (F)ACT</a:t>
            </a:r>
          </a:p>
          <a:p>
            <a:r>
              <a:rPr lang="nl-NL" dirty="0"/>
              <a:t>	</a:t>
            </a:r>
            <a:endParaRPr lang="nl-NL" dirty="0" smtClean="0"/>
          </a:p>
          <a:p>
            <a:r>
              <a:rPr lang="nl-NL" dirty="0"/>
              <a:t>	</a:t>
            </a:r>
            <a:r>
              <a:rPr lang="nl-NL" dirty="0" err="1" smtClean="0"/>
              <a:t>Zorgpad</a:t>
            </a:r>
            <a:r>
              <a:rPr lang="nl-NL" dirty="0" smtClean="0"/>
              <a:t> Forensisch</a:t>
            </a:r>
          </a:p>
          <a:p>
            <a:r>
              <a:rPr lang="nl-NL" dirty="0"/>
              <a:t>	</a:t>
            </a:r>
            <a:r>
              <a:rPr lang="nl-NL" dirty="0" smtClean="0"/>
              <a:t>* Reclassering</a:t>
            </a:r>
          </a:p>
          <a:p>
            <a:r>
              <a:rPr lang="nl-NL" dirty="0"/>
              <a:t>	</a:t>
            </a:r>
            <a:r>
              <a:rPr lang="nl-NL" dirty="0" smtClean="0"/>
              <a:t>* Forensische zorg en behandeling</a:t>
            </a:r>
          </a:p>
          <a:p>
            <a:r>
              <a:rPr lang="nl-NL" dirty="0"/>
              <a:t>	</a:t>
            </a:r>
            <a:r>
              <a:rPr lang="nl-NL" dirty="0" smtClean="0"/>
              <a:t>* FVK Basalt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36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412776"/>
            <a:ext cx="7236000" cy="904062"/>
          </a:xfrm>
        </p:spPr>
        <p:txBody>
          <a:bodyPr/>
          <a:lstStyle/>
          <a:p>
            <a:r>
              <a:rPr lang="nl-NL" dirty="0" smtClean="0"/>
              <a:t>Bestaat uit:</a:t>
            </a:r>
            <a:br>
              <a:rPr lang="nl-NL" dirty="0" smtClean="0"/>
            </a:br>
            <a:r>
              <a:rPr lang="nl-NL" dirty="0" smtClean="0"/>
              <a:t>15 fte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1428728" y="1302094"/>
            <a:ext cx="7139272" cy="4525963"/>
          </a:xfrm>
        </p:spPr>
        <p:txBody>
          <a:bodyPr/>
          <a:lstStyle/>
          <a:p>
            <a:r>
              <a:rPr lang="nl-NL" dirty="0" smtClean="0"/>
              <a:t> </a:t>
            </a:r>
            <a:endParaRPr lang="nl-NL" b="1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Teamleider</a:t>
            </a:r>
          </a:p>
          <a:p>
            <a:r>
              <a:rPr lang="nl-NL" dirty="0" smtClean="0"/>
              <a:t>Psycholoog </a:t>
            </a:r>
          </a:p>
          <a:p>
            <a:r>
              <a:rPr lang="nl-NL" dirty="0" smtClean="0"/>
              <a:t>Psychiater</a:t>
            </a:r>
          </a:p>
          <a:p>
            <a:r>
              <a:rPr lang="nl-NL" dirty="0" smtClean="0"/>
              <a:t>Verslavingsarts</a:t>
            </a:r>
          </a:p>
          <a:p>
            <a:r>
              <a:rPr lang="nl-NL" dirty="0" smtClean="0"/>
              <a:t>Arbeidsdeskundige</a:t>
            </a:r>
          </a:p>
          <a:p>
            <a:r>
              <a:rPr lang="nl-NL" dirty="0" smtClean="0"/>
              <a:t>Ervaringsdeskundige</a:t>
            </a:r>
          </a:p>
          <a:p>
            <a:r>
              <a:rPr lang="nl-NL" dirty="0" smtClean="0"/>
              <a:t>7 </a:t>
            </a:r>
            <a:r>
              <a:rPr lang="nl-NL" dirty="0" err="1" smtClean="0"/>
              <a:t>casemanagers</a:t>
            </a:r>
            <a:r>
              <a:rPr lang="nl-NL" dirty="0" smtClean="0"/>
              <a:t> waaronder 2 verpleegkundigen</a:t>
            </a:r>
          </a:p>
          <a:p>
            <a:r>
              <a:rPr lang="nl-NL" dirty="0" smtClean="0"/>
              <a:t>2 reclasseringswerkers Toezicht</a:t>
            </a:r>
          </a:p>
          <a:p>
            <a:r>
              <a:rPr lang="nl-NL" dirty="0" smtClean="0"/>
              <a:t>2 reclasseringswerkers Advies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36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6912768" cy="4032448"/>
          </a:xfrm>
        </p:spPr>
        <p:txBody>
          <a:bodyPr/>
          <a:lstStyle/>
          <a:p>
            <a:r>
              <a:rPr lang="nl-NL" dirty="0" smtClean="0"/>
              <a:t>Werkgebied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Utrecht West</a:t>
            </a: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36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236000" cy="904062"/>
          </a:xfrm>
        </p:spPr>
        <p:txBody>
          <a:bodyPr/>
          <a:lstStyle/>
          <a:p>
            <a:r>
              <a:rPr lang="nl-NL" dirty="0" smtClean="0"/>
              <a:t>Aanmelding: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1835696" y="3140968"/>
            <a:ext cx="4392488" cy="1785949"/>
          </a:xfrm>
        </p:spPr>
        <p:txBody>
          <a:bodyPr/>
          <a:lstStyle/>
          <a:p>
            <a:r>
              <a:rPr lang="nl-NL" dirty="0" smtClean="0"/>
              <a:t>Reclassering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Forensische poli</a:t>
            </a:r>
            <a:br>
              <a:rPr lang="nl-NL" dirty="0"/>
            </a:br>
            <a:r>
              <a:rPr lang="nl-NL" dirty="0"/>
              <a:t>Ketenpartners</a:t>
            </a:r>
            <a:br>
              <a:rPr lang="nl-NL" dirty="0"/>
            </a:br>
            <a:r>
              <a:rPr lang="nl-NL" dirty="0"/>
              <a:t>JCV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921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1124744"/>
            <a:ext cx="6624736" cy="936104"/>
          </a:xfrm>
        </p:spPr>
        <p:txBody>
          <a:bodyPr/>
          <a:lstStyle/>
          <a:p>
            <a:r>
              <a:rPr lang="nl-NL" dirty="0" err="1" smtClean="0"/>
              <a:t>CliËntenpopulatie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323528" y="2564904"/>
            <a:ext cx="8568952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2400" dirty="0" smtClean="0"/>
              <a:t>Verslavingsproblematiek</a:t>
            </a:r>
          </a:p>
          <a:p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psychiatrische problematiek </a:t>
            </a:r>
            <a:r>
              <a:rPr lang="nl-NL" sz="2400" dirty="0" err="1"/>
              <a:t>vnl</a:t>
            </a:r>
            <a:r>
              <a:rPr lang="nl-NL" sz="2400" dirty="0"/>
              <a:t> As II stoornissen</a:t>
            </a:r>
            <a:br>
              <a:rPr lang="nl-NL" sz="2400" dirty="0"/>
            </a:b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Forensisch:</a:t>
            </a:r>
            <a:br>
              <a:rPr lang="nl-NL" sz="2400" dirty="0"/>
            </a:br>
            <a:r>
              <a:rPr lang="nl-NL" sz="2400" dirty="0" smtClean="0"/>
              <a:t>	50 cliënten </a:t>
            </a:r>
            <a:r>
              <a:rPr lang="nl-NL" sz="2400" dirty="0"/>
              <a:t>hebben een toezicht</a:t>
            </a:r>
            <a:br>
              <a:rPr lang="nl-NL" sz="2400" dirty="0"/>
            </a:br>
            <a:r>
              <a:rPr lang="nl-NL" sz="2400" dirty="0" smtClean="0"/>
              <a:t>	15 cliënten </a:t>
            </a:r>
            <a:r>
              <a:rPr lang="nl-NL" sz="2400" dirty="0"/>
              <a:t>hebben een ISD maatregel</a:t>
            </a:r>
            <a:br>
              <a:rPr lang="nl-NL" sz="2400" dirty="0"/>
            </a:br>
            <a:r>
              <a:rPr lang="nl-NL" sz="2400" dirty="0" smtClean="0"/>
              <a:t>	</a:t>
            </a:r>
            <a:r>
              <a:rPr lang="nl-NL" sz="2400" dirty="0" err="1" smtClean="0"/>
              <a:t>veelplegers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Forensisch wordt niet beperkt tot de maatregel</a:t>
            </a:r>
            <a:r>
              <a:rPr lang="nl-NL" sz="2000" dirty="0"/>
              <a:t/>
            </a:r>
            <a:br>
              <a:rPr lang="nl-NL" sz="2000" dirty="0"/>
            </a:br>
            <a:endParaRPr lang="nl-NL" sz="20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36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236000" cy="904062"/>
          </a:xfrm>
        </p:spPr>
        <p:txBody>
          <a:bodyPr/>
          <a:lstStyle/>
          <a:p>
            <a:r>
              <a:rPr lang="nl-NL" dirty="0" err="1" smtClean="0"/>
              <a:t>AanBOD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11560" y="3140968"/>
            <a:ext cx="8028000" cy="1785949"/>
          </a:xfrm>
        </p:spPr>
        <p:txBody>
          <a:bodyPr/>
          <a:lstStyle/>
          <a:p>
            <a:r>
              <a:rPr lang="nl-NL" dirty="0" smtClean="0"/>
              <a:t>Leefstijltrainingen</a:t>
            </a:r>
          </a:p>
          <a:p>
            <a:r>
              <a:rPr lang="nl-NL" dirty="0" smtClean="0"/>
              <a:t>Delict scenario</a:t>
            </a:r>
          </a:p>
          <a:p>
            <a:r>
              <a:rPr lang="nl-NL" dirty="0" smtClean="0"/>
              <a:t>Cognitieve gedragstherapie</a:t>
            </a:r>
          </a:p>
          <a:p>
            <a:r>
              <a:rPr lang="nl-NL" dirty="0" smtClean="0"/>
              <a:t>Agressie regulatietraining</a:t>
            </a:r>
          </a:p>
          <a:p>
            <a:r>
              <a:rPr lang="nl-NL" dirty="0" smtClean="0"/>
              <a:t>ADHD-coaching</a:t>
            </a:r>
          </a:p>
          <a:p>
            <a:r>
              <a:rPr lang="nl-NL" dirty="0" smtClean="0"/>
              <a:t>Running therapie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36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 Victas">
  <a:themeElements>
    <a:clrScheme name="Kleurenschema Victa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BCA"/>
      </a:accent1>
      <a:accent2>
        <a:srgbClr val="FFD600"/>
      </a:accent2>
      <a:accent3>
        <a:srgbClr val="007497"/>
      </a:accent3>
      <a:accent4>
        <a:srgbClr val="BFA000"/>
      </a:accent4>
      <a:accent5>
        <a:srgbClr val="46D4FF"/>
      </a:accent5>
      <a:accent6>
        <a:srgbClr val="FFE665"/>
      </a:accent6>
      <a:hlink>
        <a:srgbClr val="000000"/>
      </a:hlink>
      <a:folHlink>
        <a:srgbClr val="000000"/>
      </a:folHlink>
    </a:clrScheme>
    <a:fontScheme name="Lettertype Vict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Victas</Template>
  <TotalTime>304</TotalTime>
  <Words>230</Words>
  <Application>Microsoft Macintosh PowerPoint</Application>
  <PresentationFormat>Diavoorstelling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Presentatie Victas</vt:lpstr>
      <vt:lpstr>VICTAS  FORENSISCH FACT / gAVO</vt:lpstr>
      <vt:lpstr>Dia 2</vt:lpstr>
      <vt:lpstr>Doel:  </vt:lpstr>
      <vt:lpstr>2013</vt:lpstr>
      <vt:lpstr>Bestaat uit: 15 fte </vt:lpstr>
      <vt:lpstr>Werkgebied  Utrecht West</vt:lpstr>
      <vt:lpstr>Aanmelding:  </vt:lpstr>
      <vt:lpstr>CliËntenpopulatie:  </vt:lpstr>
      <vt:lpstr>AanBOD:  </vt:lpstr>
      <vt:lpstr>AanBEVELING CCAF:  </vt:lpstr>
      <vt:lpstr>Dia 11</vt:lpstr>
    </vt:vector>
  </TitlesOfParts>
  <Company>Multrix Benelux B.V.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Geerke Haasjes</dc:creator>
  <dc:description>Sjabloonversie 1.1 - 19 december 2012_x000d_
Lay-out: O-Utrecht_x000d_
Sjablonen: www.joulesunlimited.nl</dc:description>
  <cp:lastModifiedBy>Nancy Twisk</cp:lastModifiedBy>
  <cp:revision>17</cp:revision>
  <dcterms:created xsi:type="dcterms:W3CDTF">2013-10-29T10:51:36Z</dcterms:created>
  <dcterms:modified xsi:type="dcterms:W3CDTF">2013-10-29T10:52:20Z</dcterms:modified>
</cp:coreProperties>
</file>