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2" r:id="rId3"/>
    <p:sldId id="261" r:id="rId4"/>
    <p:sldId id="278" r:id="rId5"/>
    <p:sldId id="257" r:id="rId6"/>
    <p:sldId id="264" r:id="rId7"/>
    <p:sldId id="276" r:id="rId8"/>
    <p:sldId id="277" r:id="rId9"/>
    <p:sldId id="266" r:id="rId10"/>
    <p:sldId id="263" r:id="rId11"/>
    <p:sldId id="274" r:id="rId12"/>
    <p:sldId id="268" r:id="rId13"/>
    <p:sldId id="267" r:id="rId14"/>
    <p:sldId id="260" r:id="rId15"/>
    <p:sldId id="269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92" y="-1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1877F-4346-4AA5-9F18-9F9F3A4899E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nl-NL"/>
        </a:p>
      </dgm:t>
    </dgm:pt>
    <dgm:pt modelId="{95EA02C7-9EE6-4C8C-9976-0AA3EEBF84A9}">
      <dgm:prSet phldrT="[Tekst]" phldr="1"/>
      <dgm:spPr/>
      <dgm:t>
        <a:bodyPr/>
        <a:lstStyle/>
        <a:p>
          <a:endParaRPr lang="nl-NL"/>
        </a:p>
      </dgm:t>
    </dgm:pt>
    <dgm:pt modelId="{7BAAE79E-B362-4A20-ACD1-59801EA016E7}" type="parTrans" cxnId="{72CFACDD-FC58-4577-BDED-B82067B2C39B}">
      <dgm:prSet/>
      <dgm:spPr/>
      <dgm:t>
        <a:bodyPr/>
        <a:lstStyle/>
        <a:p>
          <a:endParaRPr lang="nl-NL"/>
        </a:p>
      </dgm:t>
    </dgm:pt>
    <dgm:pt modelId="{92D7FC1D-2F34-42BC-8AD0-02457F76E7D2}" type="sibTrans" cxnId="{72CFACDD-FC58-4577-BDED-B82067B2C39B}">
      <dgm:prSet/>
      <dgm:spPr/>
      <dgm:t>
        <a:bodyPr/>
        <a:lstStyle/>
        <a:p>
          <a:endParaRPr lang="nl-NL"/>
        </a:p>
      </dgm:t>
    </dgm:pt>
    <dgm:pt modelId="{C14C9AE1-5E7F-43B6-937B-C782354B7D74}">
      <dgm:prSet phldrT="[Tekst]" phldr="1"/>
      <dgm:spPr/>
      <dgm:t>
        <a:bodyPr/>
        <a:lstStyle/>
        <a:p>
          <a:endParaRPr lang="nl-NL"/>
        </a:p>
      </dgm:t>
    </dgm:pt>
    <dgm:pt modelId="{9CDC4FCE-03C1-4ADB-B129-90D4EF81746D}" type="parTrans" cxnId="{C52C1C45-AE1B-4D32-8AAF-7617CB61907B}">
      <dgm:prSet/>
      <dgm:spPr/>
      <dgm:t>
        <a:bodyPr/>
        <a:lstStyle/>
        <a:p>
          <a:endParaRPr lang="nl-NL"/>
        </a:p>
      </dgm:t>
    </dgm:pt>
    <dgm:pt modelId="{5D60F422-E162-4E5C-A29B-21F73283512E}" type="sibTrans" cxnId="{C52C1C45-AE1B-4D32-8AAF-7617CB61907B}">
      <dgm:prSet/>
      <dgm:spPr/>
      <dgm:t>
        <a:bodyPr/>
        <a:lstStyle/>
        <a:p>
          <a:endParaRPr lang="nl-NL"/>
        </a:p>
      </dgm:t>
    </dgm:pt>
    <dgm:pt modelId="{CD466FAD-A9E0-448A-98C8-4CC0E92979D6}">
      <dgm:prSet phldrT="[Tekst]" phldr="1"/>
      <dgm:spPr/>
      <dgm:t>
        <a:bodyPr/>
        <a:lstStyle/>
        <a:p>
          <a:endParaRPr lang="nl-NL"/>
        </a:p>
      </dgm:t>
    </dgm:pt>
    <dgm:pt modelId="{6C54ABB7-0F68-4875-BB19-11C7B7499728}" type="parTrans" cxnId="{76C14687-9A12-4A93-A5DD-5170A815193A}">
      <dgm:prSet/>
      <dgm:spPr/>
      <dgm:t>
        <a:bodyPr/>
        <a:lstStyle/>
        <a:p>
          <a:endParaRPr lang="nl-NL"/>
        </a:p>
      </dgm:t>
    </dgm:pt>
    <dgm:pt modelId="{8C48C19B-85D8-4B7C-BB5F-1D64E5F7E4A0}" type="sibTrans" cxnId="{76C14687-9A12-4A93-A5DD-5170A815193A}">
      <dgm:prSet/>
      <dgm:spPr/>
      <dgm:t>
        <a:bodyPr/>
        <a:lstStyle/>
        <a:p>
          <a:endParaRPr lang="nl-NL"/>
        </a:p>
      </dgm:t>
    </dgm:pt>
    <dgm:pt modelId="{9A4E0196-E8F4-4B6A-8869-4D00A4309A27}">
      <dgm:prSet phldrT="[Tekst]" phldr="1"/>
      <dgm:spPr/>
      <dgm:t>
        <a:bodyPr/>
        <a:lstStyle/>
        <a:p>
          <a:endParaRPr lang="nl-NL"/>
        </a:p>
      </dgm:t>
    </dgm:pt>
    <dgm:pt modelId="{CAFE3BFC-52BD-417A-B47A-0F5394194319}" type="parTrans" cxnId="{197185C0-391B-4BC0-A421-453262A36879}">
      <dgm:prSet/>
      <dgm:spPr/>
      <dgm:t>
        <a:bodyPr/>
        <a:lstStyle/>
        <a:p>
          <a:endParaRPr lang="nl-NL"/>
        </a:p>
      </dgm:t>
    </dgm:pt>
    <dgm:pt modelId="{D492BF24-0DC6-4E06-84D3-587442DD759E}" type="sibTrans" cxnId="{197185C0-391B-4BC0-A421-453262A36879}">
      <dgm:prSet/>
      <dgm:spPr/>
      <dgm:t>
        <a:bodyPr/>
        <a:lstStyle/>
        <a:p>
          <a:endParaRPr lang="nl-NL"/>
        </a:p>
      </dgm:t>
    </dgm:pt>
    <dgm:pt modelId="{E2D4E97A-8B81-478B-802B-9195F87B9877}">
      <dgm:prSet phldrT="[Tekst]" phldr="1"/>
      <dgm:spPr/>
      <dgm:t>
        <a:bodyPr/>
        <a:lstStyle/>
        <a:p>
          <a:endParaRPr lang="nl-NL"/>
        </a:p>
      </dgm:t>
    </dgm:pt>
    <dgm:pt modelId="{712DB347-0E93-43E8-8F04-3798EAE255E8}" type="parTrans" cxnId="{E0608879-9CE0-452D-8F42-8551C5B3119B}">
      <dgm:prSet/>
      <dgm:spPr/>
      <dgm:t>
        <a:bodyPr/>
        <a:lstStyle/>
        <a:p>
          <a:endParaRPr lang="nl-NL"/>
        </a:p>
      </dgm:t>
    </dgm:pt>
    <dgm:pt modelId="{E0565F07-D260-440D-9F5B-4C5C28579A67}" type="sibTrans" cxnId="{E0608879-9CE0-452D-8F42-8551C5B3119B}">
      <dgm:prSet/>
      <dgm:spPr/>
      <dgm:t>
        <a:bodyPr/>
        <a:lstStyle/>
        <a:p>
          <a:endParaRPr lang="nl-NL"/>
        </a:p>
      </dgm:t>
    </dgm:pt>
    <dgm:pt modelId="{206DE15C-0F34-409F-8298-72055425CB41}" type="pres">
      <dgm:prSet presAssocID="{DF31877F-4346-4AA5-9F18-9F9F3A4899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9F1A5EC-47E4-474C-9E1B-302BB2496DF5}" type="pres">
      <dgm:prSet presAssocID="{95EA02C7-9EE6-4C8C-9976-0AA3EEBF84A9}" presName="centerShape" presStyleLbl="node0" presStyleIdx="0" presStyleCnt="1"/>
      <dgm:spPr/>
      <dgm:t>
        <a:bodyPr/>
        <a:lstStyle/>
        <a:p>
          <a:endParaRPr lang="nl-NL"/>
        </a:p>
      </dgm:t>
    </dgm:pt>
    <dgm:pt modelId="{0B0E02A6-250E-4079-88CD-9F83E1739AE1}" type="pres">
      <dgm:prSet presAssocID="{9CDC4FCE-03C1-4ADB-B129-90D4EF81746D}" presName="Name9" presStyleLbl="parChTrans1D2" presStyleIdx="0" presStyleCnt="4"/>
      <dgm:spPr/>
      <dgm:t>
        <a:bodyPr/>
        <a:lstStyle/>
        <a:p>
          <a:endParaRPr lang="nl-NL"/>
        </a:p>
      </dgm:t>
    </dgm:pt>
    <dgm:pt modelId="{C6041E65-93E8-40C1-9A2C-5B080DDA95B3}" type="pres">
      <dgm:prSet presAssocID="{9CDC4FCE-03C1-4ADB-B129-90D4EF81746D}" presName="connTx" presStyleLbl="parChTrans1D2" presStyleIdx="0" presStyleCnt="4"/>
      <dgm:spPr/>
      <dgm:t>
        <a:bodyPr/>
        <a:lstStyle/>
        <a:p>
          <a:endParaRPr lang="nl-NL"/>
        </a:p>
      </dgm:t>
    </dgm:pt>
    <dgm:pt modelId="{A8ABD4CA-8BDA-4F74-8A54-6BB3FAF1AEC4}" type="pres">
      <dgm:prSet presAssocID="{C14C9AE1-5E7F-43B6-937B-C782354B7D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6B99120-7A5E-41C5-A2DE-B5B9EC35A1DE}" type="pres">
      <dgm:prSet presAssocID="{6C54ABB7-0F68-4875-BB19-11C7B7499728}" presName="Name9" presStyleLbl="parChTrans1D2" presStyleIdx="1" presStyleCnt="4"/>
      <dgm:spPr/>
      <dgm:t>
        <a:bodyPr/>
        <a:lstStyle/>
        <a:p>
          <a:endParaRPr lang="nl-NL"/>
        </a:p>
      </dgm:t>
    </dgm:pt>
    <dgm:pt modelId="{DBA17F99-01F3-4E4C-92EB-FE513A5D591D}" type="pres">
      <dgm:prSet presAssocID="{6C54ABB7-0F68-4875-BB19-11C7B7499728}" presName="connTx" presStyleLbl="parChTrans1D2" presStyleIdx="1" presStyleCnt="4"/>
      <dgm:spPr/>
      <dgm:t>
        <a:bodyPr/>
        <a:lstStyle/>
        <a:p>
          <a:endParaRPr lang="nl-NL"/>
        </a:p>
      </dgm:t>
    </dgm:pt>
    <dgm:pt modelId="{2A13F3BE-CB8F-4BBB-BBFE-23C5E34C7D39}" type="pres">
      <dgm:prSet presAssocID="{CD466FAD-A9E0-448A-98C8-4CC0E92979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E09FE5-F529-4179-A752-8150434B687C}" type="pres">
      <dgm:prSet presAssocID="{CAFE3BFC-52BD-417A-B47A-0F5394194319}" presName="Name9" presStyleLbl="parChTrans1D2" presStyleIdx="2" presStyleCnt="4"/>
      <dgm:spPr/>
      <dgm:t>
        <a:bodyPr/>
        <a:lstStyle/>
        <a:p>
          <a:endParaRPr lang="nl-NL"/>
        </a:p>
      </dgm:t>
    </dgm:pt>
    <dgm:pt modelId="{6456F4E0-F211-49CB-BDC5-D44CDCEFE874}" type="pres">
      <dgm:prSet presAssocID="{CAFE3BFC-52BD-417A-B47A-0F5394194319}" presName="connTx" presStyleLbl="parChTrans1D2" presStyleIdx="2" presStyleCnt="4"/>
      <dgm:spPr/>
      <dgm:t>
        <a:bodyPr/>
        <a:lstStyle/>
        <a:p>
          <a:endParaRPr lang="nl-NL"/>
        </a:p>
      </dgm:t>
    </dgm:pt>
    <dgm:pt modelId="{ADE54C4A-3564-4DD1-B622-2471D30717C8}" type="pres">
      <dgm:prSet presAssocID="{9A4E0196-E8F4-4B6A-8869-4D00A4309A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E4105D-C08D-444C-8504-70F736F87219}" type="pres">
      <dgm:prSet presAssocID="{712DB347-0E93-43E8-8F04-3798EAE255E8}" presName="Name9" presStyleLbl="parChTrans1D2" presStyleIdx="3" presStyleCnt="4"/>
      <dgm:spPr/>
      <dgm:t>
        <a:bodyPr/>
        <a:lstStyle/>
        <a:p>
          <a:endParaRPr lang="nl-NL"/>
        </a:p>
      </dgm:t>
    </dgm:pt>
    <dgm:pt modelId="{5B4E0F74-E4A2-4CBD-A33C-0665193E4AC2}" type="pres">
      <dgm:prSet presAssocID="{712DB347-0E93-43E8-8F04-3798EAE255E8}" presName="connTx" presStyleLbl="parChTrans1D2" presStyleIdx="3" presStyleCnt="4"/>
      <dgm:spPr/>
      <dgm:t>
        <a:bodyPr/>
        <a:lstStyle/>
        <a:p>
          <a:endParaRPr lang="nl-NL"/>
        </a:p>
      </dgm:t>
    </dgm:pt>
    <dgm:pt modelId="{5EEB82B8-2D18-4E79-83B8-9CA4A80ADF9B}" type="pres">
      <dgm:prSet presAssocID="{E2D4E97A-8B81-478B-802B-9195F87B98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0C01F02-6D33-48BA-B994-B1317380016E}" type="presOf" srcId="{DF31877F-4346-4AA5-9F18-9F9F3A4899EA}" destId="{206DE15C-0F34-409F-8298-72055425CB41}" srcOrd="0" destOrd="0" presId="urn:microsoft.com/office/officeart/2005/8/layout/radial1"/>
    <dgm:cxn modelId="{D2872695-0C04-4312-A01D-281978F35273}" type="presOf" srcId="{CAFE3BFC-52BD-417A-B47A-0F5394194319}" destId="{D5E09FE5-F529-4179-A752-8150434B687C}" srcOrd="0" destOrd="0" presId="urn:microsoft.com/office/officeart/2005/8/layout/radial1"/>
    <dgm:cxn modelId="{76C14687-9A12-4A93-A5DD-5170A815193A}" srcId="{95EA02C7-9EE6-4C8C-9976-0AA3EEBF84A9}" destId="{CD466FAD-A9E0-448A-98C8-4CC0E92979D6}" srcOrd="1" destOrd="0" parTransId="{6C54ABB7-0F68-4875-BB19-11C7B7499728}" sibTransId="{8C48C19B-85D8-4B7C-BB5F-1D64E5F7E4A0}"/>
    <dgm:cxn modelId="{61C02DF7-7062-4DC0-80B6-73C38A8AC7BC}" type="presOf" srcId="{9A4E0196-E8F4-4B6A-8869-4D00A4309A27}" destId="{ADE54C4A-3564-4DD1-B622-2471D30717C8}" srcOrd="0" destOrd="0" presId="urn:microsoft.com/office/officeart/2005/8/layout/radial1"/>
    <dgm:cxn modelId="{A3E78EB8-C298-4235-8336-90FF50FD9082}" type="presOf" srcId="{712DB347-0E93-43E8-8F04-3798EAE255E8}" destId="{C9E4105D-C08D-444C-8504-70F736F87219}" srcOrd="0" destOrd="0" presId="urn:microsoft.com/office/officeart/2005/8/layout/radial1"/>
    <dgm:cxn modelId="{D8F6B3FF-4DD7-4BA7-ABFC-79EE6D45ED1C}" type="presOf" srcId="{CD466FAD-A9E0-448A-98C8-4CC0E92979D6}" destId="{2A13F3BE-CB8F-4BBB-BBFE-23C5E34C7D39}" srcOrd="0" destOrd="0" presId="urn:microsoft.com/office/officeart/2005/8/layout/radial1"/>
    <dgm:cxn modelId="{E8029912-CAE0-4AEB-87D1-906D5BFE134C}" type="presOf" srcId="{712DB347-0E93-43E8-8F04-3798EAE255E8}" destId="{5B4E0F74-E4A2-4CBD-A33C-0665193E4AC2}" srcOrd="1" destOrd="0" presId="urn:microsoft.com/office/officeart/2005/8/layout/radial1"/>
    <dgm:cxn modelId="{01F1A6E3-22E3-4CB8-A1FD-87933D5754F5}" type="presOf" srcId="{9CDC4FCE-03C1-4ADB-B129-90D4EF81746D}" destId="{C6041E65-93E8-40C1-9A2C-5B080DDA95B3}" srcOrd="1" destOrd="0" presId="urn:microsoft.com/office/officeart/2005/8/layout/radial1"/>
    <dgm:cxn modelId="{147ECF42-03CD-42A9-9C05-0E9BF34A7AA8}" type="presOf" srcId="{C14C9AE1-5E7F-43B6-937B-C782354B7D74}" destId="{A8ABD4CA-8BDA-4F74-8A54-6BB3FAF1AEC4}" srcOrd="0" destOrd="0" presId="urn:microsoft.com/office/officeart/2005/8/layout/radial1"/>
    <dgm:cxn modelId="{DCD3898A-92C6-4879-B7DC-8658B766E3F1}" type="presOf" srcId="{95EA02C7-9EE6-4C8C-9976-0AA3EEBF84A9}" destId="{A9F1A5EC-47E4-474C-9E1B-302BB2496DF5}" srcOrd="0" destOrd="0" presId="urn:microsoft.com/office/officeart/2005/8/layout/radial1"/>
    <dgm:cxn modelId="{AE06E17C-C198-4447-849F-D1DE667BA974}" type="presOf" srcId="{6C54ABB7-0F68-4875-BB19-11C7B7499728}" destId="{A6B99120-7A5E-41C5-A2DE-B5B9EC35A1DE}" srcOrd="0" destOrd="0" presId="urn:microsoft.com/office/officeart/2005/8/layout/radial1"/>
    <dgm:cxn modelId="{197185C0-391B-4BC0-A421-453262A36879}" srcId="{95EA02C7-9EE6-4C8C-9976-0AA3EEBF84A9}" destId="{9A4E0196-E8F4-4B6A-8869-4D00A4309A27}" srcOrd="2" destOrd="0" parTransId="{CAFE3BFC-52BD-417A-B47A-0F5394194319}" sibTransId="{D492BF24-0DC6-4E06-84D3-587442DD759E}"/>
    <dgm:cxn modelId="{632AE235-53B9-4775-A1EA-D6E3E648B88B}" type="presOf" srcId="{E2D4E97A-8B81-478B-802B-9195F87B9877}" destId="{5EEB82B8-2D18-4E79-83B8-9CA4A80ADF9B}" srcOrd="0" destOrd="0" presId="urn:microsoft.com/office/officeart/2005/8/layout/radial1"/>
    <dgm:cxn modelId="{99197CBD-3670-4C7A-82F6-24C3010B63C9}" type="presOf" srcId="{9CDC4FCE-03C1-4ADB-B129-90D4EF81746D}" destId="{0B0E02A6-250E-4079-88CD-9F83E1739AE1}" srcOrd="0" destOrd="0" presId="urn:microsoft.com/office/officeart/2005/8/layout/radial1"/>
    <dgm:cxn modelId="{E0608879-9CE0-452D-8F42-8551C5B3119B}" srcId="{95EA02C7-9EE6-4C8C-9976-0AA3EEBF84A9}" destId="{E2D4E97A-8B81-478B-802B-9195F87B9877}" srcOrd="3" destOrd="0" parTransId="{712DB347-0E93-43E8-8F04-3798EAE255E8}" sibTransId="{E0565F07-D260-440D-9F5B-4C5C28579A67}"/>
    <dgm:cxn modelId="{B2D02C59-FC97-4C2A-9726-20B7F1CDD1DE}" type="presOf" srcId="{CAFE3BFC-52BD-417A-B47A-0F5394194319}" destId="{6456F4E0-F211-49CB-BDC5-D44CDCEFE874}" srcOrd="1" destOrd="0" presId="urn:microsoft.com/office/officeart/2005/8/layout/radial1"/>
    <dgm:cxn modelId="{72CFACDD-FC58-4577-BDED-B82067B2C39B}" srcId="{DF31877F-4346-4AA5-9F18-9F9F3A4899EA}" destId="{95EA02C7-9EE6-4C8C-9976-0AA3EEBF84A9}" srcOrd="0" destOrd="0" parTransId="{7BAAE79E-B362-4A20-ACD1-59801EA016E7}" sibTransId="{92D7FC1D-2F34-42BC-8AD0-02457F76E7D2}"/>
    <dgm:cxn modelId="{C52C1C45-AE1B-4D32-8AAF-7617CB61907B}" srcId="{95EA02C7-9EE6-4C8C-9976-0AA3EEBF84A9}" destId="{C14C9AE1-5E7F-43B6-937B-C782354B7D74}" srcOrd="0" destOrd="0" parTransId="{9CDC4FCE-03C1-4ADB-B129-90D4EF81746D}" sibTransId="{5D60F422-E162-4E5C-A29B-21F73283512E}"/>
    <dgm:cxn modelId="{27D64616-E2BF-4D4E-9DBB-743A3FEF2BA0}" type="presOf" srcId="{6C54ABB7-0F68-4875-BB19-11C7B7499728}" destId="{DBA17F99-01F3-4E4C-92EB-FE513A5D591D}" srcOrd="1" destOrd="0" presId="urn:microsoft.com/office/officeart/2005/8/layout/radial1"/>
    <dgm:cxn modelId="{3ED115CF-AB62-489F-A3C7-9D9BF604B25E}" type="presParOf" srcId="{206DE15C-0F34-409F-8298-72055425CB41}" destId="{A9F1A5EC-47E4-474C-9E1B-302BB2496DF5}" srcOrd="0" destOrd="0" presId="urn:microsoft.com/office/officeart/2005/8/layout/radial1"/>
    <dgm:cxn modelId="{62FE0FB0-06B2-44DB-8280-176974AAA7D3}" type="presParOf" srcId="{206DE15C-0F34-409F-8298-72055425CB41}" destId="{0B0E02A6-250E-4079-88CD-9F83E1739AE1}" srcOrd="1" destOrd="0" presId="urn:microsoft.com/office/officeart/2005/8/layout/radial1"/>
    <dgm:cxn modelId="{129F5E75-DD3F-4FE5-916F-4C803201E090}" type="presParOf" srcId="{0B0E02A6-250E-4079-88CD-9F83E1739AE1}" destId="{C6041E65-93E8-40C1-9A2C-5B080DDA95B3}" srcOrd="0" destOrd="0" presId="urn:microsoft.com/office/officeart/2005/8/layout/radial1"/>
    <dgm:cxn modelId="{9E1B7D42-C0B6-4C2A-82E4-086A4217FBEC}" type="presParOf" srcId="{206DE15C-0F34-409F-8298-72055425CB41}" destId="{A8ABD4CA-8BDA-4F74-8A54-6BB3FAF1AEC4}" srcOrd="2" destOrd="0" presId="urn:microsoft.com/office/officeart/2005/8/layout/radial1"/>
    <dgm:cxn modelId="{BCDF8122-2B48-450D-BAFE-2E1AC2FD3747}" type="presParOf" srcId="{206DE15C-0F34-409F-8298-72055425CB41}" destId="{A6B99120-7A5E-41C5-A2DE-B5B9EC35A1DE}" srcOrd="3" destOrd="0" presId="urn:microsoft.com/office/officeart/2005/8/layout/radial1"/>
    <dgm:cxn modelId="{A980A95E-5C78-420A-89E2-8DCD873A07EC}" type="presParOf" srcId="{A6B99120-7A5E-41C5-A2DE-B5B9EC35A1DE}" destId="{DBA17F99-01F3-4E4C-92EB-FE513A5D591D}" srcOrd="0" destOrd="0" presId="urn:microsoft.com/office/officeart/2005/8/layout/radial1"/>
    <dgm:cxn modelId="{2199AB51-3F81-4459-ACAD-F6D75E0BBB94}" type="presParOf" srcId="{206DE15C-0F34-409F-8298-72055425CB41}" destId="{2A13F3BE-CB8F-4BBB-BBFE-23C5E34C7D39}" srcOrd="4" destOrd="0" presId="urn:microsoft.com/office/officeart/2005/8/layout/radial1"/>
    <dgm:cxn modelId="{6AE254E6-5B94-428E-8898-04F7EE4A8704}" type="presParOf" srcId="{206DE15C-0F34-409F-8298-72055425CB41}" destId="{D5E09FE5-F529-4179-A752-8150434B687C}" srcOrd="5" destOrd="0" presId="urn:microsoft.com/office/officeart/2005/8/layout/radial1"/>
    <dgm:cxn modelId="{010378BA-25A1-4A10-9760-C01D13D56EF9}" type="presParOf" srcId="{D5E09FE5-F529-4179-A752-8150434B687C}" destId="{6456F4E0-F211-49CB-BDC5-D44CDCEFE874}" srcOrd="0" destOrd="0" presId="urn:microsoft.com/office/officeart/2005/8/layout/radial1"/>
    <dgm:cxn modelId="{1B8D5BF6-4059-49B3-B27C-89BB3914C968}" type="presParOf" srcId="{206DE15C-0F34-409F-8298-72055425CB41}" destId="{ADE54C4A-3564-4DD1-B622-2471D30717C8}" srcOrd="6" destOrd="0" presId="urn:microsoft.com/office/officeart/2005/8/layout/radial1"/>
    <dgm:cxn modelId="{D11F922A-FDC0-4515-ACAC-DEA6A13A79CA}" type="presParOf" srcId="{206DE15C-0F34-409F-8298-72055425CB41}" destId="{C9E4105D-C08D-444C-8504-70F736F87219}" srcOrd="7" destOrd="0" presId="urn:microsoft.com/office/officeart/2005/8/layout/radial1"/>
    <dgm:cxn modelId="{0130F0D3-5288-46ED-8D19-81B050C9AB2D}" type="presParOf" srcId="{C9E4105D-C08D-444C-8504-70F736F87219}" destId="{5B4E0F74-E4A2-4CBD-A33C-0665193E4AC2}" srcOrd="0" destOrd="0" presId="urn:microsoft.com/office/officeart/2005/8/layout/radial1"/>
    <dgm:cxn modelId="{A0EA9C24-EF86-4FE4-87B3-0B43160B56D1}" type="presParOf" srcId="{206DE15C-0F34-409F-8298-72055425CB41}" destId="{5EEB82B8-2D18-4E79-83B8-9CA4A80ADF9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6E822-F21F-4ECF-A535-2E0E4970288D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nl-NL"/>
        </a:p>
      </dgm:t>
    </dgm:pt>
    <dgm:pt modelId="{CA53C236-EF32-450A-8A0C-BDC2515C3A4E}">
      <dgm:prSet phldrT="[Tekst]" phldr="1"/>
      <dgm:spPr/>
      <dgm:t>
        <a:bodyPr/>
        <a:lstStyle/>
        <a:p>
          <a:endParaRPr lang="nl-NL"/>
        </a:p>
      </dgm:t>
    </dgm:pt>
    <dgm:pt modelId="{34441AC9-FB88-426B-9C7D-A7E1310FECE3}" type="parTrans" cxnId="{22F83C46-CFED-46C0-B5D6-A4890C6CB022}">
      <dgm:prSet/>
      <dgm:spPr/>
      <dgm:t>
        <a:bodyPr/>
        <a:lstStyle/>
        <a:p>
          <a:endParaRPr lang="nl-NL"/>
        </a:p>
      </dgm:t>
    </dgm:pt>
    <dgm:pt modelId="{F2219268-B481-49DE-9BB5-86A3397D407B}" type="sibTrans" cxnId="{22F83C46-CFED-46C0-B5D6-A4890C6CB022}">
      <dgm:prSet/>
      <dgm:spPr/>
      <dgm:t>
        <a:bodyPr/>
        <a:lstStyle/>
        <a:p>
          <a:endParaRPr lang="nl-NL"/>
        </a:p>
      </dgm:t>
    </dgm:pt>
    <dgm:pt modelId="{495DE3E5-4B7E-454B-A5FD-4EA1160A041F}">
      <dgm:prSet phldrT="[Tekst]" phldr="1"/>
      <dgm:spPr/>
      <dgm:t>
        <a:bodyPr/>
        <a:lstStyle/>
        <a:p>
          <a:endParaRPr lang="nl-NL"/>
        </a:p>
      </dgm:t>
    </dgm:pt>
    <dgm:pt modelId="{9963B0C6-32E9-46CC-B048-4B3256E917CE}" type="parTrans" cxnId="{9877F753-E56A-4F06-9195-63786562BFC3}">
      <dgm:prSet/>
      <dgm:spPr/>
      <dgm:t>
        <a:bodyPr/>
        <a:lstStyle/>
        <a:p>
          <a:endParaRPr lang="nl-NL"/>
        </a:p>
      </dgm:t>
    </dgm:pt>
    <dgm:pt modelId="{94AA8B6A-8877-40B0-9189-73BC49E1434B}" type="sibTrans" cxnId="{9877F753-E56A-4F06-9195-63786562BFC3}">
      <dgm:prSet/>
      <dgm:spPr/>
      <dgm:t>
        <a:bodyPr/>
        <a:lstStyle/>
        <a:p>
          <a:endParaRPr lang="nl-NL"/>
        </a:p>
      </dgm:t>
    </dgm:pt>
    <dgm:pt modelId="{A82E327F-2A30-4B89-A95A-4A39A6298586}">
      <dgm:prSet phldrT="[Tekst]" phldr="1"/>
      <dgm:spPr/>
      <dgm:t>
        <a:bodyPr/>
        <a:lstStyle/>
        <a:p>
          <a:endParaRPr lang="nl-NL"/>
        </a:p>
      </dgm:t>
    </dgm:pt>
    <dgm:pt modelId="{D776131F-EF5E-4466-AAB3-276705173D88}" type="parTrans" cxnId="{8326F72F-31DF-4DA6-96E6-5174375A2E73}">
      <dgm:prSet/>
      <dgm:spPr/>
      <dgm:t>
        <a:bodyPr/>
        <a:lstStyle/>
        <a:p>
          <a:endParaRPr lang="nl-NL"/>
        </a:p>
      </dgm:t>
    </dgm:pt>
    <dgm:pt modelId="{26842079-78A0-4D82-98EB-104243DCCAFF}" type="sibTrans" cxnId="{8326F72F-31DF-4DA6-96E6-5174375A2E73}">
      <dgm:prSet/>
      <dgm:spPr/>
      <dgm:t>
        <a:bodyPr/>
        <a:lstStyle/>
        <a:p>
          <a:endParaRPr lang="nl-NL"/>
        </a:p>
      </dgm:t>
    </dgm:pt>
    <dgm:pt modelId="{6BED5865-A49A-44FB-B895-313E37A33A7D}">
      <dgm:prSet phldrT="[Tekst]" phldr="1"/>
      <dgm:spPr/>
      <dgm:t>
        <a:bodyPr/>
        <a:lstStyle/>
        <a:p>
          <a:endParaRPr lang="nl-NL"/>
        </a:p>
      </dgm:t>
    </dgm:pt>
    <dgm:pt modelId="{457625B3-5BAB-48FB-A708-ACCA9082CDEB}" type="parTrans" cxnId="{EF78FC69-D4AE-4210-AF16-41EC74DEC85C}">
      <dgm:prSet/>
      <dgm:spPr/>
      <dgm:t>
        <a:bodyPr/>
        <a:lstStyle/>
        <a:p>
          <a:endParaRPr lang="nl-NL"/>
        </a:p>
      </dgm:t>
    </dgm:pt>
    <dgm:pt modelId="{22013964-8CEB-4FF2-96EE-DB17A266FFD1}" type="sibTrans" cxnId="{EF78FC69-D4AE-4210-AF16-41EC74DEC85C}">
      <dgm:prSet/>
      <dgm:spPr/>
      <dgm:t>
        <a:bodyPr/>
        <a:lstStyle/>
        <a:p>
          <a:endParaRPr lang="nl-NL"/>
        </a:p>
      </dgm:t>
    </dgm:pt>
    <dgm:pt modelId="{C08F8F8C-98CE-49B0-92EC-34570F1338FA}">
      <dgm:prSet phldrT="[Tekst]" phldr="1"/>
      <dgm:spPr/>
      <dgm:t>
        <a:bodyPr/>
        <a:lstStyle/>
        <a:p>
          <a:endParaRPr lang="nl-NL"/>
        </a:p>
      </dgm:t>
    </dgm:pt>
    <dgm:pt modelId="{BC9FA133-0728-40EC-9424-820FAD90DA8D}" type="parTrans" cxnId="{F9BE8821-0384-44CB-B962-C4512BA5AC97}">
      <dgm:prSet/>
      <dgm:spPr/>
      <dgm:t>
        <a:bodyPr/>
        <a:lstStyle/>
        <a:p>
          <a:endParaRPr lang="nl-NL"/>
        </a:p>
      </dgm:t>
    </dgm:pt>
    <dgm:pt modelId="{D2B995FD-2430-4940-8A3D-6CC1BC44F8B0}" type="sibTrans" cxnId="{F9BE8821-0384-44CB-B962-C4512BA5AC97}">
      <dgm:prSet/>
      <dgm:spPr/>
      <dgm:t>
        <a:bodyPr/>
        <a:lstStyle/>
        <a:p>
          <a:endParaRPr lang="nl-NL"/>
        </a:p>
      </dgm:t>
    </dgm:pt>
    <dgm:pt modelId="{FA795E1C-5A57-4FBB-9AEB-BC75D6F3901D}">
      <dgm:prSet phldrT="[Tekst]" phldr="1"/>
      <dgm:spPr/>
      <dgm:t>
        <a:bodyPr/>
        <a:lstStyle/>
        <a:p>
          <a:endParaRPr lang="nl-NL"/>
        </a:p>
      </dgm:t>
    </dgm:pt>
    <dgm:pt modelId="{45EB069F-C3CD-484F-A858-F687F7F7565E}" type="parTrans" cxnId="{0BC693CC-A5E8-49FB-BE53-36F6CDA14E1D}">
      <dgm:prSet/>
      <dgm:spPr/>
      <dgm:t>
        <a:bodyPr/>
        <a:lstStyle/>
        <a:p>
          <a:endParaRPr lang="nl-NL"/>
        </a:p>
      </dgm:t>
    </dgm:pt>
    <dgm:pt modelId="{42ED9332-9097-4CDD-BC58-8342F2570256}" type="sibTrans" cxnId="{0BC693CC-A5E8-49FB-BE53-36F6CDA14E1D}">
      <dgm:prSet/>
      <dgm:spPr/>
      <dgm:t>
        <a:bodyPr/>
        <a:lstStyle/>
        <a:p>
          <a:endParaRPr lang="nl-NL"/>
        </a:p>
      </dgm:t>
    </dgm:pt>
    <dgm:pt modelId="{E7559D96-DE42-4E66-88B3-A95BC538B319}">
      <dgm:prSet phldrT="[Tekst]" phldr="1"/>
      <dgm:spPr/>
      <dgm:t>
        <a:bodyPr/>
        <a:lstStyle/>
        <a:p>
          <a:endParaRPr lang="nl-NL"/>
        </a:p>
      </dgm:t>
    </dgm:pt>
    <dgm:pt modelId="{354128B5-20EF-4204-ABD9-8C2860A5F312}" type="parTrans" cxnId="{47B4A250-CCA4-4563-BFC0-8C54835713F8}">
      <dgm:prSet/>
      <dgm:spPr/>
      <dgm:t>
        <a:bodyPr/>
        <a:lstStyle/>
        <a:p>
          <a:endParaRPr lang="nl-NL"/>
        </a:p>
      </dgm:t>
    </dgm:pt>
    <dgm:pt modelId="{09E0DDEB-CA3C-4EE2-8A1A-9B8F158A127F}" type="sibTrans" cxnId="{47B4A250-CCA4-4563-BFC0-8C54835713F8}">
      <dgm:prSet/>
      <dgm:spPr/>
      <dgm:t>
        <a:bodyPr/>
        <a:lstStyle/>
        <a:p>
          <a:endParaRPr lang="nl-NL"/>
        </a:p>
      </dgm:t>
    </dgm:pt>
    <dgm:pt modelId="{C81CB532-7E44-43F6-979C-8B5D7440F9BB}">
      <dgm:prSet phldrT="[Tekst]" phldr="1"/>
      <dgm:spPr/>
      <dgm:t>
        <a:bodyPr/>
        <a:lstStyle/>
        <a:p>
          <a:endParaRPr lang="nl-NL"/>
        </a:p>
      </dgm:t>
    </dgm:pt>
    <dgm:pt modelId="{30AC71E7-2CA5-49ED-B658-D09857F6ABD9}" type="parTrans" cxnId="{034DBDAA-1F7A-4FB1-A05B-AE700FEA48F2}">
      <dgm:prSet/>
      <dgm:spPr/>
      <dgm:t>
        <a:bodyPr/>
        <a:lstStyle/>
        <a:p>
          <a:endParaRPr lang="nl-NL"/>
        </a:p>
      </dgm:t>
    </dgm:pt>
    <dgm:pt modelId="{E13F251C-864A-44BB-ACC6-4189CB07DA5B}" type="sibTrans" cxnId="{034DBDAA-1F7A-4FB1-A05B-AE700FEA48F2}">
      <dgm:prSet/>
      <dgm:spPr/>
      <dgm:t>
        <a:bodyPr/>
        <a:lstStyle/>
        <a:p>
          <a:endParaRPr lang="nl-NL"/>
        </a:p>
      </dgm:t>
    </dgm:pt>
    <dgm:pt modelId="{9CD269C7-82D9-46B4-A417-E532A93A4D32}" type="pres">
      <dgm:prSet presAssocID="{CD16E822-F21F-4ECF-A535-2E0E4970288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85F60D9-0E28-4439-A66E-4AE731D583A1}" type="pres">
      <dgm:prSet presAssocID="{CD16E822-F21F-4ECF-A535-2E0E4970288D}" presName="children" presStyleCnt="0"/>
      <dgm:spPr/>
    </dgm:pt>
    <dgm:pt modelId="{C2C82522-F82C-4D2B-BFCA-8D045763487B}" type="pres">
      <dgm:prSet presAssocID="{CD16E822-F21F-4ECF-A535-2E0E4970288D}" presName="child1group" presStyleCnt="0"/>
      <dgm:spPr/>
    </dgm:pt>
    <dgm:pt modelId="{228327F2-1CAB-48C2-B139-8DD380C754CB}" type="pres">
      <dgm:prSet presAssocID="{CD16E822-F21F-4ECF-A535-2E0E4970288D}" presName="child1" presStyleLbl="bgAcc1" presStyleIdx="0" presStyleCnt="4"/>
      <dgm:spPr/>
      <dgm:t>
        <a:bodyPr/>
        <a:lstStyle/>
        <a:p>
          <a:endParaRPr lang="nl-NL"/>
        </a:p>
      </dgm:t>
    </dgm:pt>
    <dgm:pt modelId="{4119A2B0-66FA-4BF0-B62E-8654A20A8249}" type="pres">
      <dgm:prSet presAssocID="{CD16E822-F21F-4ECF-A535-2E0E4970288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0C8B4A-F87B-42FE-B24B-10A792A2AF5B}" type="pres">
      <dgm:prSet presAssocID="{CD16E822-F21F-4ECF-A535-2E0E4970288D}" presName="child2group" presStyleCnt="0"/>
      <dgm:spPr/>
    </dgm:pt>
    <dgm:pt modelId="{A74A553D-DB74-42EB-A81A-3D770FD2FF1B}" type="pres">
      <dgm:prSet presAssocID="{CD16E822-F21F-4ECF-A535-2E0E4970288D}" presName="child2" presStyleLbl="bgAcc1" presStyleIdx="1" presStyleCnt="4"/>
      <dgm:spPr/>
      <dgm:t>
        <a:bodyPr/>
        <a:lstStyle/>
        <a:p>
          <a:endParaRPr lang="nl-NL"/>
        </a:p>
      </dgm:t>
    </dgm:pt>
    <dgm:pt modelId="{2E3CBF72-D4CD-435D-AD73-79970797893F}" type="pres">
      <dgm:prSet presAssocID="{CD16E822-F21F-4ECF-A535-2E0E4970288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092A37-B525-400C-A5A3-DB21B3CAFE57}" type="pres">
      <dgm:prSet presAssocID="{CD16E822-F21F-4ECF-A535-2E0E4970288D}" presName="child3group" presStyleCnt="0"/>
      <dgm:spPr/>
    </dgm:pt>
    <dgm:pt modelId="{42B38D68-D34B-42E3-8185-B135D35F80E0}" type="pres">
      <dgm:prSet presAssocID="{CD16E822-F21F-4ECF-A535-2E0E4970288D}" presName="child3" presStyleLbl="bgAcc1" presStyleIdx="2" presStyleCnt="4"/>
      <dgm:spPr/>
      <dgm:t>
        <a:bodyPr/>
        <a:lstStyle/>
        <a:p>
          <a:endParaRPr lang="nl-NL"/>
        </a:p>
      </dgm:t>
    </dgm:pt>
    <dgm:pt modelId="{961F869A-6B32-4612-B6C3-EDEEDC5D7DD3}" type="pres">
      <dgm:prSet presAssocID="{CD16E822-F21F-4ECF-A535-2E0E4970288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CF5F80-F9EA-45CC-AA3A-7B3E0D231D01}" type="pres">
      <dgm:prSet presAssocID="{CD16E822-F21F-4ECF-A535-2E0E4970288D}" presName="child4group" presStyleCnt="0"/>
      <dgm:spPr/>
    </dgm:pt>
    <dgm:pt modelId="{676AF6B5-3A9A-4221-9674-764117D8A408}" type="pres">
      <dgm:prSet presAssocID="{CD16E822-F21F-4ECF-A535-2E0E4970288D}" presName="child4" presStyleLbl="bgAcc1" presStyleIdx="3" presStyleCnt="4"/>
      <dgm:spPr/>
      <dgm:t>
        <a:bodyPr/>
        <a:lstStyle/>
        <a:p>
          <a:endParaRPr lang="nl-NL"/>
        </a:p>
      </dgm:t>
    </dgm:pt>
    <dgm:pt modelId="{0615C673-105A-422E-A728-C9FDBEB5D845}" type="pres">
      <dgm:prSet presAssocID="{CD16E822-F21F-4ECF-A535-2E0E4970288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890747-4130-4DFB-8553-785B7B131D55}" type="pres">
      <dgm:prSet presAssocID="{CD16E822-F21F-4ECF-A535-2E0E4970288D}" presName="childPlaceholder" presStyleCnt="0"/>
      <dgm:spPr/>
    </dgm:pt>
    <dgm:pt modelId="{72B91375-6570-432B-8F82-9954012D1BC6}" type="pres">
      <dgm:prSet presAssocID="{CD16E822-F21F-4ECF-A535-2E0E4970288D}" presName="circle" presStyleCnt="0"/>
      <dgm:spPr/>
    </dgm:pt>
    <dgm:pt modelId="{30A379D0-9933-4235-B7F5-757861B0D5CF}" type="pres">
      <dgm:prSet presAssocID="{CD16E822-F21F-4ECF-A535-2E0E4970288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268256-E6F0-4BBF-9E1B-9CAF653F7503}" type="pres">
      <dgm:prSet presAssocID="{CD16E822-F21F-4ECF-A535-2E0E4970288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5EDF99A-46FD-4D58-AE38-FC305A3A92AE}" type="pres">
      <dgm:prSet presAssocID="{CD16E822-F21F-4ECF-A535-2E0E4970288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93BF39-B84E-47AD-96E0-A355F7982E2B}" type="pres">
      <dgm:prSet presAssocID="{CD16E822-F21F-4ECF-A535-2E0E4970288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55CA743-C178-42CF-9716-219305FAC03F}" type="pres">
      <dgm:prSet presAssocID="{CD16E822-F21F-4ECF-A535-2E0E4970288D}" presName="quadrantPlaceholder" presStyleCnt="0"/>
      <dgm:spPr/>
    </dgm:pt>
    <dgm:pt modelId="{77CB506E-59B3-4606-87FC-6E0DE963B942}" type="pres">
      <dgm:prSet presAssocID="{CD16E822-F21F-4ECF-A535-2E0E4970288D}" presName="center1" presStyleLbl="fgShp" presStyleIdx="0" presStyleCnt="2"/>
      <dgm:spPr/>
    </dgm:pt>
    <dgm:pt modelId="{CE1B513B-6D06-438A-AA04-FC5422AFBA1C}" type="pres">
      <dgm:prSet presAssocID="{CD16E822-F21F-4ECF-A535-2E0E4970288D}" presName="center2" presStyleLbl="fgShp" presStyleIdx="1" presStyleCnt="2"/>
      <dgm:spPr/>
    </dgm:pt>
  </dgm:ptLst>
  <dgm:cxnLst>
    <dgm:cxn modelId="{9616C385-5D5B-45D1-82A4-397ECDA1F863}" type="presOf" srcId="{FA795E1C-5A57-4FBB-9AEB-BC75D6F3901D}" destId="{961F869A-6B32-4612-B6C3-EDEEDC5D7DD3}" srcOrd="1" destOrd="0" presId="urn:microsoft.com/office/officeart/2005/8/layout/cycle4#1"/>
    <dgm:cxn modelId="{96078809-871F-4F18-BD39-A54544750EB8}" type="presOf" srcId="{FA795E1C-5A57-4FBB-9AEB-BC75D6F3901D}" destId="{42B38D68-D34B-42E3-8185-B135D35F80E0}" srcOrd="0" destOrd="0" presId="urn:microsoft.com/office/officeart/2005/8/layout/cycle4#1"/>
    <dgm:cxn modelId="{0BC693CC-A5E8-49FB-BE53-36F6CDA14E1D}" srcId="{C08F8F8C-98CE-49B0-92EC-34570F1338FA}" destId="{FA795E1C-5A57-4FBB-9AEB-BC75D6F3901D}" srcOrd="0" destOrd="0" parTransId="{45EB069F-C3CD-484F-A858-F687F7F7565E}" sibTransId="{42ED9332-9097-4CDD-BC58-8342F2570256}"/>
    <dgm:cxn modelId="{B4ABEB12-D006-45ED-8960-90E1F310075B}" type="presOf" srcId="{C81CB532-7E44-43F6-979C-8B5D7440F9BB}" destId="{676AF6B5-3A9A-4221-9674-764117D8A408}" srcOrd="0" destOrd="0" presId="urn:microsoft.com/office/officeart/2005/8/layout/cycle4#1"/>
    <dgm:cxn modelId="{BCD64835-7A1E-4630-A4D4-F3C3D17DF1FD}" type="presOf" srcId="{6BED5865-A49A-44FB-B895-313E37A33A7D}" destId="{2E3CBF72-D4CD-435D-AD73-79970797893F}" srcOrd="1" destOrd="0" presId="urn:microsoft.com/office/officeart/2005/8/layout/cycle4#1"/>
    <dgm:cxn modelId="{47B4A250-CCA4-4563-BFC0-8C54835713F8}" srcId="{CD16E822-F21F-4ECF-A535-2E0E4970288D}" destId="{E7559D96-DE42-4E66-88B3-A95BC538B319}" srcOrd="3" destOrd="0" parTransId="{354128B5-20EF-4204-ABD9-8C2860A5F312}" sibTransId="{09E0DDEB-CA3C-4EE2-8A1A-9B8F158A127F}"/>
    <dgm:cxn modelId="{8326F72F-31DF-4DA6-96E6-5174375A2E73}" srcId="{CD16E822-F21F-4ECF-A535-2E0E4970288D}" destId="{A82E327F-2A30-4B89-A95A-4A39A6298586}" srcOrd="1" destOrd="0" parTransId="{D776131F-EF5E-4466-AAB3-276705173D88}" sibTransId="{26842079-78A0-4D82-98EB-104243DCCAFF}"/>
    <dgm:cxn modelId="{60D05970-E888-4A07-A030-1D74E7FA47CD}" type="presOf" srcId="{CA53C236-EF32-450A-8A0C-BDC2515C3A4E}" destId="{30A379D0-9933-4235-B7F5-757861B0D5CF}" srcOrd="0" destOrd="0" presId="urn:microsoft.com/office/officeart/2005/8/layout/cycle4#1"/>
    <dgm:cxn modelId="{034DBDAA-1F7A-4FB1-A05B-AE700FEA48F2}" srcId="{E7559D96-DE42-4E66-88B3-A95BC538B319}" destId="{C81CB532-7E44-43F6-979C-8B5D7440F9BB}" srcOrd="0" destOrd="0" parTransId="{30AC71E7-2CA5-49ED-B658-D09857F6ABD9}" sibTransId="{E13F251C-864A-44BB-ACC6-4189CB07DA5B}"/>
    <dgm:cxn modelId="{6F2CDB0F-9A89-4453-9FAC-7AEBDB93F35A}" type="presOf" srcId="{C81CB532-7E44-43F6-979C-8B5D7440F9BB}" destId="{0615C673-105A-422E-A728-C9FDBEB5D845}" srcOrd="1" destOrd="0" presId="urn:microsoft.com/office/officeart/2005/8/layout/cycle4#1"/>
    <dgm:cxn modelId="{5E143A74-91DF-46BB-A394-6D755A04006A}" type="presOf" srcId="{A82E327F-2A30-4B89-A95A-4A39A6298586}" destId="{7F268256-E6F0-4BBF-9E1B-9CAF653F7503}" srcOrd="0" destOrd="0" presId="urn:microsoft.com/office/officeart/2005/8/layout/cycle4#1"/>
    <dgm:cxn modelId="{84A38483-9746-49BF-B051-24AA487CD800}" type="presOf" srcId="{495DE3E5-4B7E-454B-A5FD-4EA1160A041F}" destId="{4119A2B0-66FA-4BF0-B62E-8654A20A8249}" srcOrd="1" destOrd="0" presId="urn:microsoft.com/office/officeart/2005/8/layout/cycle4#1"/>
    <dgm:cxn modelId="{22F83C46-CFED-46C0-B5D6-A4890C6CB022}" srcId="{CD16E822-F21F-4ECF-A535-2E0E4970288D}" destId="{CA53C236-EF32-450A-8A0C-BDC2515C3A4E}" srcOrd="0" destOrd="0" parTransId="{34441AC9-FB88-426B-9C7D-A7E1310FECE3}" sibTransId="{F2219268-B481-49DE-9BB5-86A3397D407B}"/>
    <dgm:cxn modelId="{EE8439EE-DA52-42AA-B03E-F7151A44B794}" type="presOf" srcId="{E7559D96-DE42-4E66-88B3-A95BC538B319}" destId="{2993BF39-B84E-47AD-96E0-A355F7982E2B}" srcOrd="0" destOrd="0" presId="urn:microsoft.com/office/officeart/2005/8/layout/cycle4#1"/>
    <dgm:cxn modelId="{F9BE8821-0384-44CB-B962-C4512BA5AC97}" srcId="{CD16E822-F21F-4ECF-A535-2E0E4970288D}" destId="{C08F8F8C-98CE-49B0-92EC-34570F1338FA}" srcOrd="2" destOrd="0" parTransId="{BC9FA133-0728-40EC-9424-820FAD90DA8D}" sibTransId="{D2B995FD-2430-4940-8A3D-6CC1BC44F8B0}"/>
    <dgm:cxn modelId="{F6646F43-3A23-431E-8BB5-FFB6C7CF4A1C}" type="presOf" srcId="{6BED5865-A49A-44FB-B895-313E37A33A7D}" destId="{A74A553D-DB74-42EB-A81A-3D770FD2FF1B}" srcOrd="0" destOrd="0" presId="urn:microsoft.com/office/officeart/2005/8/layout/cycle4#1"/>
    <dgm:cxn modelId="{9877F753-E56A-4F06-9195-63786562BFC3}" srcId="{CA53C236-EF32-450A-8A0C-BDC2515C3A4E}" destId="{495DE3E5-4B7E-454B-A5FD-4EA1160A041F}" srcOrd="0" destOrd="0" parTransId="{9963B0C6-32E9-46CC-B048-4B3256E917CE}" sibTransId="{94AA8B6A-8877-40B0-9189-73BC49E1434B}"/>
    <dgm:cxn modelId="{C57A7D78-3146-4F29-BAB5-AD8617D94E66}" type="presOf" srcId="{495DE3E5-4B7E-454B-A5FD-4EA1160A041F}" destId="{228327F2-1CAB-48C2-B139-8DD380C754CB}" srcOrd="0" destOrd="0" presId="urn:microsoft.com/office/officeart/2005/8/layout/cycle4#1"/>
    <dgm:cxn modelId="{728E2BBB-0A91-4459-9FC9-B8A52E524BF1}" type="presOf" srcId="{CD16E822-F21F-4ECF-A535-2E0E4970288D}" destId="{9CD269C7-82D9-46B4-A417-E532A93A4D32}" srcOrd="0" destOrd="0" presId="urn:microsoft.com/office/officeart/2005/8/layout/cycle4#1"/>
    <dgm:cxn modelId="{39C85CB7-C348-49C9-AD51-A947E23E4CEA}" type="presOf" srcId="{C08F8F8C-98CE-49B0-92EC-34570F1338FA}" destId="{25EDF99A-46FD-4D58-AE38-FC305A3A92AE}" srcOrd="0" destOrd="0" presId="urn:microsoft.com/office/officeart/2005/8/layout/cycle4#1"/>
    <dgm:cxn modelId="{EF78FC69-D4AE-4210-AF16-41EC74DEC85C}" srcId="{A82E327F-2A30-4B89-A95A-4A39A6298586}" destId="{6BED5865-A49A-44FB-B895-313E37A33A7D}" srcOrd="0" destOrd="0" parTransId="{457625B3-5BAB-48FB-A708-ACCA9082CDEB}" sibTransId="{22013964-8CEB-4FF2-96EE-DB17A266FFD1}"/>
    <dgm:cxn modelId="{F4A9A3BA-1FD6-4DD4-BD0D-4DE2425C99B8}" type="presParOf" srcId="{9CD269C7-82D9-46B4-A417-E532A93A4D32}" destId="{585F60D9-0E28-4439-A66E-4AE731D583A1}" srcOrd="0" destOrd="0" presId="urn:microsoft.com/office/officeart/2005/8/layout/cycle4#1"/>
    <dgm:cxn modelId="{671C425A-2281-416A-BF0B-33DB3C38D3FE}" type="presParOf" srcId="{585F60D9-0E28-4439-A66E-4AE731D583A1}" destId="{C2C82522-F82C-4D2B-BFCA-8D045763487B}" srcOrd="0" destOrd="0" presId="urn:microsoft.com/office/officeart/2005/8/layout/cycle4#1"/>
    <dgm:cxn modelId="{71D228E9-73D6-4EEB-B8B7-26D731458436}" type="presParOf" srcId="{C2C82522-F82C-4D2B-BFCA-8D045763487B}" destId="{228327F2-1CAB-48C2-B139-8DD380C754CB}" srcOrd="0" destOrd="0" presId="urn:microsoft.com/office/officeart/2005/8/layout/cycle4#1"/>
    <dgm:cxn modelId="{AEB878CA-2194-4FFA-B524-AA790F6E5EC0}" type="presParOf" srcId="{C2C82522-F82C-4D2B-BFCA-8D045763487B}" destId="{4119A2B0-66FA-4BF0-B62E-8654A20A8249}" srcOrd="1" destOrd="0" presId="urn:microsoft.com/office/officeart/2005/8/layout/cycle4#1"/>
    <dgm:cxn modelId="{38FA5F5E-A81D-46C9-8133-FDC6A704C9B6}" type="presParOf" srcId="{585F60D9-0E28-4439-A66E-4AE731D583A1}" destId="{FF0C8B4A-F87B-42FE-B24B-10A792A2AF5B}" srcOrd="1" destOrd="0" presId="urn:microsoft.com/office/officeart/2005/8/layout/cycle4#1"/>
    <dgm:cxn modelId="{711F8207-AC11-459D-9D21-1826516DDF9F}" type="presParOf" srcId="{FF0C8B4A-F87B-42FE-B24B-10A792A2AF5B}" destId="{A74A553D-DB74-42EB-A81A-3D770FD2FF1B}" srcOrd="0" destOrd="0" presId="urn:microsoft.com/office/officeart/2005/8/layout/cycle4#1"/>
    <dgm:cxn modelId="{61F54DE1-4C96-4F9A-90FF-D077866183C1}" type="presParOf" srcId="{FF0C8B4A-F87B-42FE-B24B-10A792A2AF5B}" destId="{2E3CBF72-D4CD-435D-AD73-79970797893F}" srcOrd="1" destOrd="0" presId="urn:microsoft.com/office/officeart/2005/8/layout/cycle4#1"/>
    <dgm:cxn modelId="{ECBD9579-631B-47E7-A484-C9DD3AAF5A16}" type="presParOf" srcId="{585F60D9-0E28-4439-A66E-4AE731D583A1}" destId="{BC092A37-B525-400C-A5A3-DB21B3CAFE57}" srcOrd="2" destOrd="0" presId="urn:microsoft.com/office/officeart/2005/8/layout/cycle4#1"/>
    <dgm:cxn modelId="{7BAE6FA0-C3DB-46DA-A930-A5B6EA1D0EF8}" type="presParOf" srcId="{BC092A37-B525-400C-A5A3-DB21B3CAFE57}" destId="{42B38D68-D34B-42E3-8185-B135D35F80E0}" srcOrd="0" destOrd="0" presId="urn:microsoft.com/office/officeart/2005/8/layout/cycle4#1"/>
    <dgm:cxn modelId="{48EE379C-9558-407C-9885-3B53190EAE27}" type="presParOf" srcId="{BC092A37-B525-400C-A5A3-DB21B3CAFE57}" destId="{961F869A-6B32-4612-B6C3-EDEEDC5D7DD3}" srcOrd="1" destOrd="0" presId="urn:microsoft.com/office/officeart/2005/8/layout/cycle4#1"/>
    <dgm:cxn modelId="{5DDFECDC-4326-419D-9D66-F9A47A10BFD0}" type="presParOf" srcId="{585F60D9-0E28-4439-A66E-4AE731D583A1}" destId="{ABCF5F80-F9EA-45CC-AA3A-7B3E0D231D01}" srcOrd="3" destOrd="0" presId="urn:microsoft.com/office/officeart/2005/8/layout/cycle4#1"/>
    <dgm:cxn modelId="{5130A6F8-0AD8-4D63-841C-C3C14E128BBD}" type="presParOf" srcId="{ABCF5F80-F9EA-45CC-AA3A-7B3E0D231D01}" destId="{676AF6B5-3A9A-4221-9674-764117D8A408}" srcOrd="0" destOrd="0" presId="urn:microsoft.com/office/officeart/2005/8/layout/cycle4#1"/>
    <dgm:cxn modelId="{25DBECF1-FA1F-4CDD-818E-9E632FEC8046}" type="presParOf" srcId="{ABCF5F80-F9EA-45CC-AA3A-7B3E0D231D01}" destId="{0615C673-105A-422E-A728-C9FDBEB5D845}" srcOrd="1" destOrd="0" presId="urn:microsoft.com/office/officeart/2005/8/layout/cycle4#1"/>
    <dgm:cxn modelId="{017DE867-62ED-426E-9ACE-A811C130F6E6}" type="presParOf" srcId="{585F60D9-0E28-4439-A66E-4AE731D583A1}" destId="{7E890747-4130-4DFB-8553-785B7B131D55}" srcOrd="4" destOrd="0" presId="urn:microsoft.com/office/officeart/2005/8/layout/cycle4#1"/>
    <dgm:cxn modelId="{EA3A9E7D-3D04-44AC-A3E4-2B128B35C277}" type="presParOf" srcId="{9CD269C7-82D9-46B4-A417-E532A93A4D32}" destId="{72B91375-6570-432B-8F82-9954012D1BC6}" srcOrd="1" destOrd="0" presId="urn:microsoft.com/office/officeart/2005/8/layout/cycle4#1"/>
    <dgm:cxn modelId="{A8E5ADFE-4B78-40BD-98FB-7E8A29575505}" type="presParOf" srcId="{72B91375-6570-432B-8F82-9954012D1BC6}" destId="{30A379D0-9933-4235-B7F5-757861B0D5CF}" srcOrd="0" destOrd="0" presId="urn:microsoft.com/office/officeart/2005/8/layout/cycle4#1"/>
    <dgm:cxn modelId="{13C537C8-CA3D-488B-9CD3-0096B22004FC}" type="presParOf" srcId="{72B91375-6570-432B-8F82-9954012D1BC6}" destId="{7F268256-E6F0-4BBF-9E1B-9CAF653F7503}" srcOrd="1" destOrd="0" presId="urn:microsoft.com/office/officeart/2005/8/layout/cycle4#1"/>
    <dgm:cxn modelId="{A45375FA-1709-45F8-A805-CAD456CBCFE1}" type="presParOf" srcId="{72B91375-6570-432B-8F82-9954012D1BC6}" destId="{25EDF99A-46FD-4D58-AE38-FC305A3A92AE}" srcOrd="2" destOrd="0" presId="urn:microsoft.com/office/officeart/2005/8/layout/cycle4#1"/>
    <dgm:cxn modelId="{7D52E6D2-D03F-4AAA-B361-65EA8163C590}" type="presParOf" srcId="{72B91375-6570-432B-8F82-9954012D1BC6}" destId="{2993BF39-B84E-47AD-96E0-A355F7982E2B}" srcOrd="3" destOrd="0" presId="urn:microsoft.com/office/officeart/2005/8/layout/cycle4#1"/>
    <dgm:cxn modelId="{95FC3934-4F31-49A1-B408-0DA808A01F70}" type="presParOf" srcId="{72B91375-6570-432B-8F82-9954012D1BC6}" destId="{C55CA743-C178-42CF-9716-219305FAC03F}" srcOrd="4" destOrd="0" presId="urn:microsoft.com/office/officeart/2005/8/layout/cycle4#1"/>
    <dgm:cxn modelId="{0EB6019C-4786-4A96-8C44-71083F08460A}" type="presParOf" srcId="{9CD269C7-82D9-46B4-A417-E532A93A4D32}" destId="{77CB506E-59B3-4606-87FC-6E0DE963B942}" srcOrd="2" destOrd="0" presId="urn:microsoft.com/office/officeart/2005/8/layout/cycle4#1"/>
    <dgm:cxn modelId="{347251C4-F0B2-45BA-A330-0E83CB60B9C0}" type="presParOf" srcId="{9CD269C7-82D9-46B4-A417-E532A93A4D32}" destId="{CE1B513B-6D06-438A-AA04-FC5422AFBA1C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F1A5EC-47E4-474C-9E1B-302BB2496DF5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3486931" y="1635112"/>
        <a:ext cx="1255737" cy="1255737"/>
      </dsp:txXfrm>
    </dsp:sp>
    <dsp:sp modelId="{0B0E02A6-250E-4079-88CD-9F83E1739AE1}">
      <dsp:nvSpPr>
        <dsp:cNvPr id="0" name=""/>
        <dsp:cNvSpPr/>
      </dsp:nvSpPr>
      <dsp:spPr>
        <a:xfrm rot="16200000">
          <a:off x="3926349" y="143292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6200000">
        <a:off x="4105377" y="1437239"/>
        <a:ext cx="18845" cy="18845"/>
      </dsp:txXfrm>
    </dsp:sp>
    <dsp:sp modelId="{A8ABD4CA-8BDA-4F74-8A54-6BB3FAF1AEC4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3486931" y="2474"/>
        <a:ext cx="1255737" cy="1255737"/>
      </dsp:txXfrm>
    </dsp:sp>
    <dsp:sp modelId="{A6B99120-7A5E-41C5-A2DE-B5B9EC35A1DE}">
      <dsp:nvSpPr>
        <dsp:cNvPr id="0" name=""/>
        <dsp:cNvSpPr/>
      </dsp:nvSpPr>
      <dsp:spPr>
        <a:xfrm>
          <a:off x="4742668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921696" y="2253558"/>
        <a:ext cx="18845" cy="18845"/>
      </dsp:txXfrm>
    </dsp:sp>
    <dsp:sp modelId="{2A13F3BE-CB8F-4BBB-BBFE-23C5E34C7D39}">
      <dsp:nvSpPr>
        <dsp:cNvPr id="0" name=""/>
        <dsp:cNvSpPr/>
      </dsp:nvSpPr>
      <dsp:spPr>
        <a:xfrm>
          <a:off x="5119569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5119569" y="1635112"/>
        <a:ext cx="1255737" cy="1255737"/>
      </dsp:txXfrm>
    </dsp:sp>
    <dsp:sp modelId="{D5E09FE5-F529-4179-A752-8150434B687C}">
      <dsp:nvSpPr>
        <dsp:cNvPr id="0" name=""/>
        <dsp:cNvSpPr/>
      </dsp:nvSpPr>
      <dsp:spPr>
        <a:xfrm rot="5400000">
          <a:off x="3926349" y="3065567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5400000">
        <a:off x="4105377" y="3069878"/>
        <a:ext cx="18845" cy="18845"/>
      </dsp:txXfrm>
    </dsp:sp>
    <dsp:sp modelId="{ADE54C4A-3564-4DD1-B622-2471D30717C8}">
      <dsp:nvSpPr>
        <dsp:cNvPr id="0" name=""/>
        <dsp:cNvSpPr/>
      </dsp:nvSpPr>
      <dsp:spPr>
        <a:xfrm>
          <a:off x="3486931" y="3267751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3486931" y="3267751"/>
        <a:ext cx="1255737" cy="1255737"/>
      </dsp:txXfrm>
    </dsp:sp>
    <dsp:sp modelId="{C9E4105D-C08D-444C-8504-70F736F87219}">
      <dsp:nvSpPr>
        <dsp:cNvPr id="0" name=""/>
        <dsp:cNvSpPr/>
      </dsp:nvSpPr>
      <dsp:spPr>
        <a:xfrm rot="10800000">
          <a:off x="3110030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 rot="10800000">
        <a:off x="3289058" y="2253558"/>
        <a:ext cx="18845" cy="18845"/>
      </dsp:txXfrm>
    </dsp:sp>
    <dsp:sp modelId="{5EEB82B8-2D18-4E79-83B8-9CA4A80ADF9B}">
      <dsp:nvSpPr>
        <dsp:cNvPr id="0" name=""/>
        <dsp:cNvSpPr/>
      </dsp:nvSpPr>
      <dsp:spPr>
        <a:xfrm>
          <a:off x="1854293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1854293" y="1635112"/>
        <a:ext cx="1255737" cy="12557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2F4B3-0724-444D-9B36-7741A1E380FA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15FB-BB6F-4C90-A4CE-605E8BE85CF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744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nl-NL" altLang="nl-NL" dirty="0" smtClean="0"/>
              <a:t>GGZ dagbesteding in speeltuinenschoonmaak</a:t>
            </a:r>
          </a:p>
          <a:p>
            <a:pPr marL="457200" indent="-457200">
              <a:buFontTx/>
              <a:buChar char="-"/>
            </a:pPr>
            <a:r>
              <a:rPr lang="nl-NL" altLang="nl-NL" dirty="0" smtClean="0"/>
              <a:t>Begeleid wonen, samen in de wijk</a:t>
            </a:r>
          </a:p>
          <a:p>
            <a:pPr marL="457200" indent="-457200">
              <a:buFontTx/>
              <a:buChar char="-"/>
            </a:pPr>
            <a:r>
              <a:rPr lang="nl-NL" altLang="nl-NL" dirty="0" smtClean="0"/>
              <a:t>Sociaal wijkteam in De </a:t>
            </a:r>
            <a:r>
              <a:rPr lang="nl-NL" altLang="nl-NL" dirty="0" err="1" smtClean="0"/>
              <a:t>Schooten</a:t>
            </a:r>
            <a:endParaRPr lang="nl-NL" alt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15FB-BB6F-4C90-A4CE-605E8BE85CF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9522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Maak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binnenschil</a:t>
            </a:r>
            <a:r>
              <a:rPr lang="nl-NL" baseline="0" dirty="0" smtClean="0"/>
              <a:t> en buitenschil</a:t>
            </a:r>
          </a:p>
          <a:p>
            <a:r>
              <a:rPr lang="nl-NL" baseline="0" dirty="0" smtClean="0"/>
              <a:t>Voor en achter de voordeur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15FB-BB6F-4C90-A4CE-605E8BE85CF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6318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Preventie voor zorg</a:t>
            </a:r>
          </a:p>
          <a:p>
            <a:r>
              <a:rPr lang="nl-NL" dirty="0" smtClean="0"/>
              <a:t>Zelf-netwerk-generalist-specialist</a:t>
            </a:r>
          </a:p>
          <a:p>
            <a:r>
              <a:rPr lang="nl-NL" dirty="0" smtClean="0"/>
              <a:t>Leeuwarder model: gezinscoördinator kan van elke organisatie zijn. Die wordt onderling aangewezen</a:t>
            </a:r>
          </a:p>
          <a:p>
            <a:r>
              <a:rPr lang="nl-NL" dirty="0" smtClean="0"/>
              <a:t>Verhaal Frans </a:t>
            </a:r>
            <a:r>
              <a:rPr lang="nl-NL" dirty="0" err="1" smtClean="0"/>
              <a:t>Soeterbroek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15FB-BB6F-4C90-A4CE-605E8BE85CF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28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Sociaal wijkteam in Den Helder:</a:t>
            </a:r>
          </a:p>
          <a:p>
            <a:r>
              <a:rPr lang="nl-NL" dirty="0" smtClean="0"/>
              <a:t>GGZ zit in tweede ring (kom nog op ringen terug)</a:t>
            </a:r>
          </a:p>
          <a:p>
            <a:r>
              <a:rPr lang="nl-NL" dirty="0" smtClean="0"/>
              <a:t>Meetbaarheid succes van methode</a:t>
            </a:r>
            <a:r>
              <a:rPr lang="nl-NL" baseline="0" dirty="0" smtClean="0"/>
              <a:t> </a:t>
            </a:r>
            <a:r>
              <a:rPr lang="nl-NL" dirty="0" smtClean="0"/>
              <a:t>is een probleem</a:t>
            </a:r>
          </a:p>
          <a:p>
            <a:r>
              <a:rPr lang="nl-NL" dirty="0" smtClean="0"/>
              <a:t>Dun draagvlak: het moet NAAST het ‘gewone’ werk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Verpleegkundigen moeten minder snel handelen/zorgen. Eerst preventie</a:t>
            </a:r>
          </a:p>
          <a:p>
            <a:r>
              <a:rPr lang="nl-NL" dirty="0" smtClean="0"/>
              <a:t>Behoefte aan sociale kaart</a:t>
            </a:r>
          </a:p>
          <a:p>
            <a:r>
              <a:rPr lang="nl-NL" dirty="0" smtClean="0"/>
              <a:t>Signalering door huisartsen. Waarom alleen zij?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15FB-BB6F-4C90-A4CE-605E8BE85CF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570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Frederick Taylor.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Veelzeggende zinsnede: “Personele samenstelling van een wijkteam en wat dit betekent voor de rol- , taak verdeling en eindverantwoording.”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Lijnstructuur</a:t>
            </a:r>
            <a:r>
              <a:rPr lang="nl-NL" baseline="0" dirty="0" smtClean="0"/>
              <a:t> organisaties is ontworpen om fabrieken te runnen! Daar hebben we er veel mee bereikt.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Maar: reductionisme levert verknipte overheid op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15FB-BB6F-4C90-A4CE-605E8BE85CF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252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Jan </a:t>
            </a:r>
            <a:r>
              <a:rPr lang="nl-NL" dirty="0" err="1" smtClean="0"/>
              <a:t>Smuts</a:t>
            </a:r>
            <a:r>
              <a:rPr lang="nl-NL" dirty="0" smtClean="0"/>
              <a:t>:</a:t>
            </a:r>
            <a:r>
              <a:rPr lang="nl-NL" baseline="0" dirty="0" smtClean="0"/>
              <a:t> gehelen die meer zijn dan de som der delen</a:t>
            </a:r>
            <a:endParaRPr lang="nl-NL" dirty="0" smtClean="0"/>
          </a:p>
          <a:p>
            <a:r>
              <a:rPr lang="nl-NL" dirty="0" smtClean="0"/>
              <a:t>Een GGZ-probleem staat nooit op zichzelf</a:t>
            </a:r>
          </a:p>
          <a:p>
            <a:r>
              <a:rPr lang="nl-NL" dirty="0" smtClean="0"/>
              <a:t>De mens is meer dan een zak met organen</a:t>
            </a:r>
          </a:p>
          <a:p>
            <a:r>
              <a:rPr lang="nl-NL" dirty="0" smtClean="0"/>
              <a:t>De wijkopgave is meer dan de optelsom van kerntaken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15FB-BB6F-4C90-A4CE-605E8BE85CF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116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Overlap: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Taylorist</a:t>
            </a:r>
            <a:r>
              <a:rPr lang="nl-NL" baseline="0" dirty="0" smtClean="0"/>
              <a:t> vindt dat verspilling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15FB-BB6F-4C90-A4CE-605E8BE85CF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65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Overlap uit elkaar trekken: de verknipte overheid!</a:t>
            </a:r>
          </a:p>
          <a:p>
            <a:r>
              <a:rPr lang="nl-NL" dirty="0" smtClean="0"/>
              <a:t>Tien hulpverleners</a:t>
            </a:r>
            <a:r>
              <a:rPr lang="nl-NL" baseline="0" dirty="0" smtClean="0"/>
              <a:t> over de vloer die dat van elkaar niet weten</a:t>
            </a:r>
          </a:p>
          <a:p>
            <a:r>
              <a:rPr lang="nl-NL" baseline="0" dirty="0" smtClean="0"/>
              <a:t>Dus: overlap is realiteit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15FB-BB6F-4C90-A4CE-605E8BE85CF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07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Hoe maken die gehelen van </a:t>
            </a:r>
            <a:r>
              <a:rPr lang="nl-NL" dirty="0" err="1" smtClean="0"/>
              <a:t>Smuts</a:t>
            </a:r>
            <a:r>
              <a:rPr lang="nl-NL" dirty="0" smtClean="0"/>
              <a:t> zich? Vanzelf! Denk ook aan mierenburcht</a:t>
            </a:r>
          </a:p>
          <a:p>
            <a:r>
              <a:rPr lang="nl-NL" dirty="0" smtClean="0"/>
              <a:t>Bij beredenerend spelen gaat het fout: het</a:t>
            </a:r>
            <a:r>
              <a:rPr lang="nl-NL" baseline="0" dirty="0" smtClean="0"/>
              <a:t> </a:t>
            </a:r>
            <a:r>
              <a:rPr lang="nl-NL" dirty="0" smtClean="0"/>
              <a:t>geheel is iets </a:t>
            </a:r>
            <a:r>
              <a:rPr lang="nl-NL" baseline="0" dirty="0" smtClean="0"/>
              <a:t>hogers</a:t>
            </a:r>
            <a:endParaRPr lang="nl-NL" dirty="0" smtClean="0"/>
          </a:p>
          <a:p>
            <a:r>
              <a:rPr lang="nl-NL" dirty="0" smtClean="0"/>
              <a:t>Het domein waar de ratio ophoudt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15FB-BB6F-4C90-A4CE-605E8BE85CF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1515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Eigen</a:t>
            </a:r>
            <a:r>
              <a:rPr lang="nl-NL" baseline="0" dirty="0" smtClean="0"/>
              <a:t> sector is de comfortzone. De wijk ingaan, los van je eigen collega’s, voelt als woestijn ingaan. GGZ-</a:t>
            </a:r>
            <a:r>
              <a:rPr lang="nl-NL" baseline="0" dirty="0" err="1" smtClean="0"/>
              <a:t>ers</a:t>
            </a:r>
            <a:r>
              <a:rPr lang="nl-NL" baseline="0" dirty="0" smtClean="0"/>
              <a:t>, las ik, zijn vaak nog onwennig. Je moet je verhouden tot </a:t>
            </a:r>
            <a:r>
              <a:rPr lang="nl-NL" baseline="0" dirty="0" err="1" smtClean="0"/>
              <a:t>Touaregs</a:t>
            </a:r>
            <a:r>
              <a:rPr lang="nl-NL" baseline="0" dirty="0" smtClean="0"/>
              <a:t>, mensen uit andere sectoren die je niet kent. DUS: maak vertrouwd wijkteam in vertrouwde, afgebakende wijk. WGW!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15FB-BB6F-4C90-A4CE-605E8BE85CF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900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Sociaal wijkteam Den Helder wil sociale kaart!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15FB-BB6F-4C90-A4CE-605E8BE85CF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750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170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090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490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789363"/>
            <a:ext cx="8642350" cy="89376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l-NL" altLang="nl-NL" noProof="0" smtClean="0"/>
              <a:t>Klik om de stijl te bewerken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941888"/>
            <a:ext cx="8642350" cy="696912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D30A2F-9257-4162-AD36-529831737B6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641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AB98CF-7E3C-4150-9370-4E191E5BA1E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05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8D6903-A462-4C92-80A1-46857AFA129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451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781300"/>
            <a:ext cx="4038600" cy="334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781300"/>
            <a:ext cx="4038600" cy="334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E4090E-FB72-4383-A1E5-53DB25FEDCEC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64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6587A0-F02B-4505-978D-79F33747A6A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457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DE6A47-1C86-47C7-BCD1-B88141E649E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0603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815D9-89AD-4385-BA86-FD5456D43C0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2118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F6F2D-5BB6-4C1D-B611-4DFD0DD4D7A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54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958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2B6D39-2C0B-4258-91A9-3182A565406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2943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64267-DA62-41C9-B15A-19DC427CA0E5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1769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773238"/>
            <a:ext cx="2057400" cy="4352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773238"/>
            <a:ext cx="6019800" cy="43529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A11191-34EB-4859-9388-2076F8DE3E7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88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872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121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71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363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033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442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C2127-4E74-4DF7-8108-4AC278341AEE}" type="datetimeFigureOut">
              <a:rPr lang="nl-NL" smtClean="0"/>
              <a:pPr/>
              <a:t>29-10-2013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252F-DDFF-438C-BFAD-D363E2C2BF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5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73238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81300"/>
            <a:ext cx="8229600" cy="334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F2039-6C25-4B63-9AEE-48D9A552BFB9}" type="slidenum">
              <a:rPr lang="nl-NL" altLang="nl-NL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228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03988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0398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0398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30398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30398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0398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0398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0398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0398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03988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pb.n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1FEF89A-CF7A-4C0A-80A0-B976F82DE976}" type="slidenum">
              <a:rPr lang="nl-NL" altLang="nl-NL">
                <a:solidFill>
                  <a:srgbClr val="000000"/>
                </a:solidFill>
              </a:rPr>
              <a:pPr/>
              <a:t>1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dirty="0" smtClean="0"/>
              <a:t>Wijkgericht Werken</a:t>
            </a:r>
            <a:endParaRPr lang="nl-NL" altLang="nl-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dirty="0"/>
              <a:t>j</a:t>
            </a:r>
            <a:r>
              <a:rPr lang="nl-NL" altLang="nl-NL" dirty="0" smtClean="0"/>
              <a:t>uist in de sociale sector!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36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Wijkgericht, want…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Overzichtelijke sociale kaart</a:t>
            </a:r>
          </a:p>
          <a:p>
            <a:r>
              <a:rPr lang="nl-NL" dirty="0"/>
              <a:t>B</a:t>
            </a:r>
            <a:r>
              <a:rPr lang="nl-NL" dirty="0" smtClean="0"/>
              <a:t>ehapbaar aantal partners</a:t>
            </a:r>
          </a:p>
          <a:p>
            <a:r>
              <a:rPr lang="nl-NL" dirty="0" smtClean="0"/>
              <a:t>Natuurlijke afscheiding</a:t>
            </a:r>
          </a:p>
          <a:p>
            <a:r>
              <a:rPr lang="nl-NL" dirty="0" smtClean="0"/>
              <a:t>Eigenaarschap!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4194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39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Werkbaar </a:t>
            </a:r>
            <a:r>
              <a:rPr lang="nl-NL" dirty="0" err="1" smtClean="0"/>
              <a:t>wijkwerk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5975356"/>
              </p:ext>
            </p:extLst>
          </p:nvPr>
        </p:nvGraphicFramePr>
        <p:xfrm>
          <a:off x="539552" y="2492896"/>
          <a:ext cx="3840088" cy="318412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859213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6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29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 voor discussie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De transitie die voor ons ligt, moet ons leren omgaan met </a:t>
            </a:r>
            <a:r>
              <a:rPr lang="nl-NL" i="1" dirty="0" smtClean="0"/>
              <a:t>onduidelijkheid en interpretatie</a:t>
            </a:r>
          </a:p>
          <a:p>
            <a:pPr lvl="0"/>
            <a:r>
              <a:rPr lang="nl-NL" dirty="0" smtClean="0"/>
              <a:t>GGZ-professional staat primair in dienst van wijkcoördinator, niet van GGZ-lijnmanagement</a:t>
            </a:r>
          </a:p>
          <a:p>
            <a:pPr lvl="0"/>
            <a:r>
              <a:rPr lang="nl-NL" dirty="0" smtClean="0"/>
              <a:t>Niet iedereen zal geschikt blijken te zijn voor wijkgericht werken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31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Zie voor wijkgericht werken: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www.lpb.nl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8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1FEF89A-CF7A-4C0A-80A0-B976F82DE976}" type="slidenum">
              <a:rPr lang="nl-NL" altLang="nl-NL"/>
              <a:pPr/>
              <a:t>2</a:t>
            </a:fld>
            <a:endParaRPr lang="nl-NL" alt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5301208"/>
            <a:ext cx="7772400" cy="1470025"/>
          </a:xfrm>
        </p:spPr>
        <p:txBody>
          <a:bodyPr/>
          <a:lstStyle/>
          <a:p>
            <a:r>
              <a:rPr lang="nl-NL" altLang="nl-NL" dirty="0" smtClean="0"/>
              <a:t>GGZ en wijkgericht werken in Den Helder</a:t>
            </a:r>
            <a:endParaRPr lang="nl-NL" altLang="nl-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endParaRPr lang="nl-NL" altLang="nl-NL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896" y="-3733"/>
            <a:ext cx="6801182" cy="53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36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22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Taylorisme, reductionisme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665167"/>
            <a:ext cx="2894238" cy="432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9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Holisme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84576"/>
            <a:ext cx="3168352" cy="467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35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736" y="1829989"/>
            <a:ext cx="6096528" cy="40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20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71987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23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91149" y="908720"/>
            <a:ext cx="9275454" cy="521744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7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4" y="0"/>
            <a:ext cx="9148813" cy="685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48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nhelder">
  <a:themeElements>
    <a:clrScheme name="DenHe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Held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nHe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Hel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Hel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Hel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Hel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Hel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Hel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431</Words>
  <Application>Microsoft Macintosh PowerPoint</Application>
  <PresentationFormat>Diavoorstelling (4:3)</PresentationFormat>
  <Paragraphs>67</Paragraphs>
  <Slides>14</Slides>
  <Notes>11</Notes>
  <HiddenSlides>0</HiddenSlides>
  <MMClips>0</MMClips>
  <ScaleCrop>false</ScaleCrop>
  <HeadingPairs>
    <vt:vector size="4" baseType="variant">
      <vt:variant>
        <vt:lpstr>Ontwerpsjabloon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Kantoorthema</vt:lpstr>
      <vt:lpstr>denhelder</vt:lpstr>
      <vt:lpstr>Wijkgericht Werken</vt:lpstr>
      <vt:lpstr>GGZ en wijkgericht werken in Den Helder</vt:lpstr>
      <vt:lpstr>Dia 3</vt:lpstr>
      <vt:lpstr>Taylorisme, reductionisme</vt:lpstr>
      <vt:lpstr>Holisme</vt:lpstr>
      <vt:lpstr>Dia 6</vt:lpstr>
      <vt:lpstr>Dia 7</vt:lpstr>
      <vt:lpstr>Dia 8</vt:lpstr>
      <vt:lpstr>Dia 9</vt:lpstr>
      <vt:lpstr>Wijkgericht, want…</vt:lpstr>
      <vt:lpstr>Werkbaar wijkwerk</vt:lpstr>
      <vt:lpstr>Dia 12</vt:lpstr>
      <vt:lpstr>Stellingen voor discussie</vt:lpstr>
      <vt:lpstr>Dank</vt:lpstr>
    </vt:vector>
  </TitlesOfParts>
  <Company>Gemeente Den Helder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Wijkgericht Werken</dc:title>
  <dc:creator>Martin van der Maas</dc:creator>
  <cp:lastModifiedBy>Nancy Twisk</cp:lastModifiedBy>
  <cp:revision>63</cp:revision>
  <dcterms:created xsi:type="dcterms:W3CDTF">2013-10-29T10:48:14Z</dcterms:created>
  <dcterms:modified xsi:type="dcterms:W3CDTF">2013-10-29T10:48:43Z</dcterms:modified>
</cp:coreProperties>
</file>